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media/image70.jpg" ContentType="image/gif"/>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4"/>
  </p:notesMasterIdLst>
  <p:sldIdLst>
    <p:sldId id="281" r:id="rId2"/>
    <p:sldId id="302" r:id="rId3"/>
    <p:sldId id="466" r:id="rId4"/>
    <p:sldId id="455" r:id="rId5"/>
    <p:sldId id="456" r:id="rId6"/>
    <p:sldId id="457" r:id="rId7"/>
    <p:sldId id="331" r:id="rId8"/>
    <p:sldId id="383" r:id="rId9"/>
    <p:sldId id="425" r:id="rId10"/>
    <p:sldId id="430" r:id="rId11"/>
    <p:sldId id="449" r:id="rId12"/>
    <p:sldId id="432" r:id="rId13"/>
    <p:sldId id="352" r:id="rId14"/>
    <p:sldId id="387" r:id="rId15"/>
    <p:sldId id="397" r:id="rId16"/>
    <p:sldId id="461" r:id="rId17"/>
    <p:sldId id="464" r:id="rId18"/>
    <p:sldId id="451" r:id="rId19"/>
    <p:sldId id="450" r:id="rId20"/>
    <p:sldId id="463" r:id="rId21"/>
    <p:sldId id="367" r:id="rId22"/>
    <p:sldId id="465" r:id="rId23"/>
    <p:sldId id="429" r:id="rId24"/>
    <p:sldId id="343" r:id="rId25"/>
    <p:sldId id="344" r:id="rId26"/>
    <p:sldId id="428" r:id="rId27"/>
    <p:sldId id="347" r:id="rId28"/>
    <p:sldId id="426" r:id="rId29"/>
    <p:sldId id="372" r:id="rId30"/>
    <p:sldId id="373" r:id="rId31"/>
    <p:sldId id="435" r:id="rId32"/>
    <p:sldId id="375" r:id="rId33"/>
    <p:sldId id="409" r:id="rId34"/>
    <p:sldId id="436" r:id="rId35"/>
    <p:sldId id="437" r:id="rId36"/>
    <p:sldId id="467" r:id="rId37"/>
    <p:sldId id="410" r:id="rId38"/>
    <p:sldId id="459" r:id="rId39"/>
    <p:sldId id="460" r:id="rId40"/>
    <p:sldId id="452" r:id="rId41"/>
    <p:sldId id="438" r:id="rId42"/>
    <p:sldId id="440" r:id="rId43"/>
    <p:sldId id="412" r:id="rId44"/>
    <p:sldId id="413" r:id="rId45"/>
    <p:sldId id="414" r:id="rId46"/>
    <p:sldId id="415" r:id="rId47"/>
    <p:sldId id="441" r:id="rId48"/>
    <p:sldId id="442" r:id="rId49"/>
    <p:sldId id="443" r:id="rId50"/>
    <p:sldId id="444" r:id="rId51"/>
    <p:sldId id="445" r:id="rId52"/>
    <p:sldId id="44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2800"/>
    <a:srgbClr val="FF330A"/>
    <a:srgbClr val="FF3300"/>
    <a:srgbClr val="9C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7869" autoAdjust="0"/>
  </p:normalViewPr>
  <p:slideViewPr>
    <p:cSldViewPr>
      <p:cViewPr varScale="1">
        <p:scale>
          <a:sx n="68" d="100"/>
          <a:sy n="68" d="100"/>
        </p:scale>
        <p:origin x="-1128"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ata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ata22.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image" Target="../media/image198.jpeg"/><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01.jpeg"/></Relationships>
</file>

<file path=ppt/diagrams/_rels/data2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image" Target="../media/image204.jpeg"/></Relationships>
</file>

<file path=ppt/diagrams/_rels/data24.xml.rels><?xml version="1.0" encoding="UTF-8" standalone="yes"?>
<Relationships xmlns="http://schemas.openxmlformats.org/package/2006/relationships"><Relationship Id="rId1" Type="http://schemas.openxmlformats.org/officeDocument/2006/relationships/image" Target="../media/image207.JP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image" Target="../media/image22.jpeg"/></Relationships>
</file>

<file path=ppt/diagrams/_rels/data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4" Type="http://schemas.openxmlformats.org/officeDocument/2006/relationships/image" Target="../media/image29.jpeg"/></Relationships>
</file>

<file path=ppt/diagrams/_rels/data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image" Target="../media/image30.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 Id="rId4" Type="http://schemas.openxmlformats.org/officeDocument/2006/relationships/image" Target="../media/image11.jpeg"/></Relationships>
</file>

<file path=ppt/diagrams/_rels/drawing22.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image" Target="../media/image198.jpeg"/><Relationship Id="rId6" Type="http://schemas.openxmlformats.org/officeDocument/2006/relationships/image" Target="../media/image201.jpeg"/><Relationship Id="rId5" Type="http://schemas.openxmlformats.org/officeDocument/2006/relationships/image" Target="../media/image202.jpeg"/><Relationship Id="rId4" Type="http://schemas.openxmlformats.org/officeDocument/2006/relationships/image" Target="../media/image203.jpeg"/></Relationships>
</file>

<file path=ppt/diagrams/_rels/drawing2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image" Target="../media/image204.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207.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 Id="rId4" Type="http://schemas.openxmlformats.org/officeDocument/2006/relationships/image" Target="../media/image22.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 Id="rId4" Type="http://schemas.openxmlformats.org/officeDocument/2006/relationships/image" Target="../media/image29.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image" Target="../media/image30.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Growing Business</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Margin Pressure</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Government Regulations</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Value from IT</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dgm:spPr>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0A58A8C6-B142-411F-925C-7B28F0A55F4A}" srcId="{A69C2D6D-4356-45BF-AB0A-40C02F474C06}" destId="{EFBF5DC1-9EDA-4325-BE66-E7AC26D0999E}" srcOrd="0" destOrd="0" parTransId="{04FCF13F-2281-4071-A972-7CDD31F3032F}" sibTransId="{8791EAE5-F511-4723-96CA-BA90F8FB6B72}"/>
    <dgm:cxn modelId="{6E294E3D-B401-42D3-8611-04F0EDFB194C}" type="presOf" srcId="{8014172D-3E09-40D5-9466-846667675328}" destId="{9C7C16A2-C552-4678-90C7-4CE0C58CAB3D}" srcOrd="0" destOrd="0" presId="urn:microsoft.com/office/officeart/2005/8/layout/vList3"/>
    <dgm:cxn modelId="{305EE935-F17B-492F-B550-171C4F671DF7}" srcId="{A69C2D6D-4356-45BF-AB0A-40C02F474C06}" destId="{0D6918E4-83F6-495F-AB23-8E28F15C535D}" srcOrd="2" destOrd="0" parTransId="{9DAC63DE-583E-4C32-810D-E43ECE0F64D5}" sibTransId="{A722C269-BA06-4511-91E1-E27B7145AF93}"/>
    <dgm:cxn modelId="{90978185-C762-4B14-A0DB-70129A7FC269}" type="presOf" srcId="{C858B8D1-CA4B-40D9-A6ED-2BBE05FC733C}" destId="{8E28EDC1-620F-40DF-BB51-759F71143D82}" srcOrd="0" destOrd="0" presId="urn:microsoft.com/office/officeart/2005/8/layout/vList3"/>
    <dgm:cxn modelId="{03E014D8-4237-4EA1-A8BF-E833697CF5FC}" srcId="{A69C2D6D-4356-45BF-AB0A-40C02F474C06}" destId="{8014172D-3E09-40D5-9466-846667675328}" srcOrd="1" destOrd="0" parTransId="{6FAC895B-431F-4773-AE69-445762923D58}" sibTransId="{E43C1F75-066B-4EA3-9EC0-93BD01DE3F13}"/>
    <dgm:cxn modelId="{BBC2102B-1745-44C1-8344-7ED8649CD352}" srcId="{A69C2D6D-4356-45BF-AB0A-40C02F474C06}" destId="{C858B8D1-CA4B-40D9-A6ED-2BBE05FC733C}" srcOrd="3" destOrd="0" parTransId="{DE8088A2-F2E0-49C2-81EF-6636A24A6353}" sibTransId="{27438C7A-AAA7-47B9-8FC9-F4D940F105EA}"/>
    <dgm:cxn modelId="{62A5CF08-65F6-4C45-ACB0-4CE5E639EB9A}" type="presOf" srcId="{A69C2D6D-4356-45BF-AB0A-40C02F474C06}" destId="{3F12EB15-C148-4B46-AB83-2A48D44557ED}" srcOrd="0" destOrd="0" presId="urn:microsoft.com/office/officeart/2005/8/layout/vList3"/>
    <dgm:cxn modelId="{271EF6F2-BAB8-4CAE-8E33-9F15E919966F}" type="presOf" srcId="{0D6918E4-83F6-495F-AB23-8E28F15C535D}" destId="{EA1897EF-F104-4AB5-834C-6ED41C9E9A1A}" srcOrd="0" destOrd="0" presId="urn:microsoft.com/office/officeart/2005/8/layout/vList3"/>
    <dgm:cxn modelId="{C3A6D8A5-C124-4E2E-BDB6-F64420A90816}" type="presOf" srcId="{EFBF5DC1-9EDA-4325-BE66-E7AC26D0999E}" destId="{970484AA-A5DA-40E4-96EA-B69C0C95FBAD}" srcOrd="0" destOrd="0" presId="urn:microsoft.com/office/officeart/2005/8/layout/vList3"/>
    <dgm:cxn modelId="{D4DFD87A-2219-4DAD-8F0E-AD6C94404ACC}" type="presParOf" srcId="{3F12EB15-C148-4B46-AB83-2A48D44557ED}" destId="{F98B2815-052A-41B6-BA75-1E83608A5B43}" srcOrd="0" destOrd="0" presId="urn:microsoft.com/office/officeart/2005/8/layout/vList3"/>
    <dgm:cxn modelId="{0F4709AA-8DC2-466C-B29D-C77F4C0044DA}" type="presParOf" srcId="{F98B2815-052A-41B6-BA75-1E83608A5B43}" destId="{7D37BEDF-5E0B-40EA-B94B-24F1FEDB312B}" srcOrd="0" destOrd="0" presId="urn:microsoft.com/office/officeart/2005/8/layout/vList3"/>
    <dgm:cxn modelId="{FD57315F-5BF1-47DD-9C31-FD5CBA5ECE4F}" type="presParOf" srcId="{F98B2815-052A-41B6-BA75-1E83608A5B43}" destId="{970484AA-A5DA-40E4-96EA-B69C0C95FBAD}" srcOrd="1" destOrd="0" presId="urn:microsoft.com/office/officeart/2005/8/layout/vList3"/>
    <dgm:cxn modelId="{C1265792-492A-493F-93DC-D1FDD139BCDD}" type="presParOf" srcId="{3F12EB15-C148-4B46-AB83-2A48D44557ED}" destId="{C9C40FE2-714F-41D5-925A-A7A587914102}" srcOrd="1" destOrd="0" presId="urn:microsoft.com/office/officeart/2005/8/layout/vList3"/>
    <dgm:cxn modelId="{E4D1A717-E30E-4155-B5E3-1802A4205567}" type="presParOf" srcId="{3F12EB15-C148-4B46-AB83-2A48D44557ED}" destId="{1A302A68-7B99-4B28-A0C3-5C5793749CD5}" srcOrd="2" destOrd="0" presId="urn:microsoft.com/office/officeart/2005/8/layout/vList3"/>
    <dgm:cxn modelId="{40162D23-D079-4904-9F91-123279CEDEF0}" type="presParOf" srcId="{1A302A68-7B99-4B28-A0C3-5C5793749CD5}" destId="{3D062D8B-C254-4355-889C-90A8C0CA3B87}" srcOrd="0" destOrd="0" presId="urn:microsoft.com/office/officeart/2005/8/layout/vList3"/>
    <dgm:cxn modelId="{B13EC349-4BD2-40C4-9EB2-D209C57A0992}" type="presParOf" srcId="{1A302A68-7B99-4B28-A0C3-5C5793749CD5}" destId="{9C7C16A2-C552-4678-90C7-4CE0C58CAB3D}" srcOrd="1" destOrd="0" presId="urn:microsoft.com/office/officeart/2005/8/layout/vList3"/>
    <dgm:cxn modelId="{A12866AC-4487-4E94-8533-FDA8F7C616C8}" type="presParOf" srcId="{3F12EB15-C148-4B46-AB83-2A48D44557ED}" destId="{13D4D57F-8887-4A25-B171-B80564F9AE5F}" srcOrd="3" destOrd="0" presId="urn:microsoft.com/office/officeart/2005/8/layout/vList3"/>
    <dgm:cxn modelId="{67E67251-3B6D-4745-BE3B-B34E861A950F}" type="presParOf" srcId="{3F12EB15-C148-4B46-AB83-2A48D44557ED}" destId="{06D6506C-84F9-4121-9A1E-099AFDD513F5}" srcOrd="4" destOrd="0" presId="urn:microsoft.com/office/officeart/2005/8/layout/vList3"/>
    <dgm:cxn modelId="{101E106E-F9FB-4173-92E3-80A018CF37E0}" type="presParOf" srcId="{06D6506C-84F9-4121-9A1E-099AFDD513F5}" destId="{37EA8F2F-985D-4F1D-A942-EF02EA6A139D}" srcOrd="0" destOrd="0" presId="urn:microsoft.com/office/officeart/2005/8/layout/vList3"/>
    <dgm:cxn modelId="{2E1988F2-3D11-4044-B86C-F0CBB621B5FA}" type="presParOf" srcId="{06D6506C-84F9-4121-9A1E-099AFDD513F5}" destId="{EA1897EF-F104-4AB5-834C-6ED41C9E9A1A}" srcOrd="1" destOrd="0" presId="urn:microsoft.com/office/officeart/2005/8/layout/vList3"/>
    <dgm:cxn modelId="{67D1F690-78AF-41DA-B9A7-F4C3788D5325}" type="presParOf" srcId="{3F12EB15-C148-4B46-AB83-2A48D44557ED}" destId="{3EB1267E-3155-4F98-9BC2-E0112C624C54}" srcOrd="5" destOrd="0" presId="urn:microsoft.com/office/officeart/2005/8/layout/vList3"/>
    <dgm:cxn modelId="{6EF9DB37-27B5-4DD1-B830-2B3E020ABCA1}" type="presParOf" srcId="{3F12EB15-C148-4B46-AB83-2A48D44557ED}" destId="{9BA9BC34-CFF4-48F5-8F92-EBB2B7F9783C}" srcOrd="6" destOrd="0" presId="urn:microsoft.com/office/officeart/2005/8/layout/vList3"/>
    <dgm:cxn modelId="{57D9C63A-CDB0-4F90-8A2B-257F04100EA5}" type="presParOf" srcId="{9BA9BC34-CFF4-48F5-8F92-EBB2B7F9783C}" destId="{4BEA8814-BA0A-4463-84E0-F70927461FC6}" srcOrd="0" destOrd="0" presId="urn:microsoft.com/office/officeart/2005/8/layout/vList3"/>
    <dgm:cxn modelId="{2A09A982-C4BC-4EB7-B7B1-20D3BD192965}"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Oil &amp; Gas</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Pharmaceutical</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Retail</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Transportation &amp; Logistics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Utilities &amp; Energy</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F6242434-A5CB-499F-A859-C5227CB08A79}" type="presOf" srcId="{1DEFD706-A601-487F-9404-14198EC6F5EC}" destId="{473FF3B6-4160-4522-AF27-524C4840DE13}" srcOrd="0" destOrd="4"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7612BB37-380A-47B2-BFDE-08C54C83618F}" type="presOf" srcId="{CF82F0EC-2087-40D6-B339-499C3768000A}" destId="{473FF3B6-4160-4522-AF27-524C4840DE13}" srcOrd="0" destOrd="0" presId="urn:microsoft.com/office/officeart/2005/8/layout/hList1"/>
    <dgm:cxn modelId="{5A2D041A-48C9-4D63-BE78-3C3EFE166ED0}" srcId="{B691DD4A-179E-40E9-A908-90CC5C87154E}" destId="{B612345D-7745-43C5-96D9-1A7684BEE942}" srcOrd="0" destOrd="0" parTransId="{A4B4AD82-649D-4D97-AFEB-56FEC329F5F7}" sibTransId="{51DF280F-2E04-47E4-AB70-6275FBF7FCEF}"/>
    <dgm:cxn modelId="{3FEEFBBF-A9E0-4077-9862-967C8830120A}" srcId="{B612345D-7745-43C5-96D9-1A7684BEE942}" destId="{1DEFD706-A601-487F-9404-14198EC6F5EC}" srcOrd="4" destOrd="0" parTransId="{20ED0131-68E1-40CF-AD5E-B3BBDCCCA95C}" sibTransId="{BB4262DC-7A5C-4B54-B5C1-487F55E1EE88}"/>
    <dgm:cxn modelId="{279DB35F-9A02-480C-8AAD-B4BD5DC3C85C}" type="presOf" srcId="{B612345D-7745-43C5-96D9-1A7684BEE942}" destId="{CA607650-5403-4E1C-967E-6840C8006895}" srcOrd="0" destOrd="0" presId="urn:microsoft.com/office/officeart/2005/8/layout/hList1"/>
    <dgm:cxn modelId="{9B69C3E2-05D9-48B0-95ED-8B532AD65A28}" type="presOf" srcId="{A83504C5-F479-4066-B26C-8C618E458347}" destId="{473FF3B6-4160-4522-AF27-524C4840DE13}" srcOrd="0" destOrd="3" presId="urn:microsoft.com/office/officeart/2005/8/layout/hList1"/>
    <dgm:cxn modelId="{8C6EF4BB-0084-4F62-872E-6EE6CADAD01E}" type="presOf" srcId="{4A23A7F3-9599-4688-9240-94CB3D033178}" destId="{39C93B27-CC4D-4500-96FC-CEB7AE21746D}" srcOrd="0" destOrd="0" presId="urn:microsoft.com/office/officeart/2005/8/layout/hList1"/>
    <dgm:cxn modelId="{796B67BF-4A7E-4C60-A051-CE6ABBE98EFA}" type="presOf" srcId="{9D5FCBDD-39CA-48C1-A8A8-2D8EF6329E1C}" destId="{473FF3B6-4160-4522-AF27-524C4840DE13}" srcOrd="0" destOrd="1"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CC37CA59-F2F9-46AE-B9C6-7A219B2FB89D}" type="presOf" srcId="{B691DD4A-179E-40E9-A908-90CC5C87154E}" destId="{0432CBFB-615E-46A0-B7EF-EFC2A66ED8B7}" srcOrd="0" destOrd="0" presId="urn:microsoft.com/office/officeart/2005/8/layout/hList1"/>
    <dgm:cxn modelId="{F5A6F0DB-030C-47AE-8232-CB1AFF7340B4}" type="presOf" srcId="{B26A8394-7D84-4CEB-8AA2-65AEFAC37E21}" destId="{CC9D9F02-FF04-4DA6-A921-B7719859B4B6}" srcOrd="0" destOrd="0" presId="urn:microsoft.com/office/officeart/2005/8/layout/hList1"/>
    <dgm:cxn modelId="{543BE043-095F-4E82-ADBA-61883AB4AEF7}" type="presOf" srcId="{DFD70236-7810-473B-AA29-AD5CBF61C51B}" destId="{59DB6707-AEB4-4728-AFF0-9291535DD36A}" srcOrd="0" destOrd="0" presId="urn:microsoft.com/office/officeart/2005/8/layout/hList1"/>
    <dgm:cxn modelId="{C9BFC1B7-C925-4D6C-B7AE-4D5CFA7C26FA}" srcId="{B612345D-7745-43C5-96D9-1A7684BEE942}" destId="{66AE8F8D-02A8-46B3-93D4-BD86E7D9255B}" srcOrd="5" destOrd="0" parTransId="{E00185CB-F08A-4B85-95C7-3C8717BF86F2}" sibTransId="{9430A699-FD22-4D3B-A8E7-52E126F67613}"/>
    <dgm:cxn modelId="{F392B5AD-BF17-4249-AED0-5E1A120D50E4}" srcId="{B691DD4A-179E-40E9-A908-90CC5C87154E}" destId="{B26A8394-7D84-4CEB-8AA2-65AEFAC37E21}" srcOrd="1" destOrd="0" parTransId="{64D24532-F372-41B1-92E4-5A82D4BF17CD}" sibTransId="{6C06404E-FC9D-4E9F-934E-A2B553D5FDA5}"/>
    <dgm:cxn modelId="{BEDDB835-74F5-4F2C-8643-B183E019E7F5}" type="presOf" srcId="{FDC9978B-67D3-49E0-B2E5-840F621FA95B}" destId="{7F6A08CF-7F43-4A3C-854F-67099293548B}" srcOrd="0" destOrd="0" presId="urn:microsoft.com/office/officeart/2005/8/layout/hList1"/>
    <dgm:cxn modelId="{5E769344-1543-45D3-8229-5EA76A7E8DB0}" srcId="{B612345D-7745-43C5-96D9-1A7684BEE942}" destId="{A83504C5-F479-4066-B26C-8C618E458347}" srcOrd="3" destOrd="0" parTransId="{F739BB90-9545-4244-8500-D826A2D85A5B}" sibTransId="{5CCBFA2B-CB15-431E-96E5-4D1E8B39F7DB}"/>
    <dgm:cxn modelId="{B6193BA3-0913-4BC6-B054-0B97C0930826}" type="presOf" srcId="{A27C09FA-85AD-4B1B-ABAB-0DE99EB520A2}" destId="{54A99BF3-E04E-4B64-B691-96A3CE019FF5}" srcOrd="0" destOrd="0" presId="urn:microsoft.com/office/officeart/2005/8/layout/hList1"/>
    <dgm:cxn modelId="{3B7050AC-1C0D-430C-8392-E6CF33139D80}" srcId="{B691DD4A-179E-40E9-A908-90CC5C87154E}" destId="{925357F5-0019-4FF9-97E9-CB3E1F35EC53}" srcOrd="4" destOrd="0" parTransId="{C71F1FFC-A68C-4C55-A2AD-320FFB0B3AB4}" sibTransId="{9FD0E326-5C57-432C-88D9-BBF696B64FE8}"/>
    <dgm:cxn modelId="{50F47988-FF17-4A0A-B116-9CA215278628}" type="presOf" srcId="{B277892E-5D11-4BFE-86C1-3B3C65A482DB}" destId="{473FF3B6-4160-4522-AF27-524C4840DE13}" srcOrd="0" destOrd="2"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6E80DC1A-A27A-4636-9633-21A0AB692FB0}" srcId="{B612345D-7745-43C5-96D9-1A7684BEE942}" destId="{CF82F0EC-2087-40D6-B339-499C3768000A}" srcOrd="0" destOrd="0" parTransId="{22715667-D6AA-4503-B5C7-F99F8EC4ACD7}" sibTransId="{6FC38F5D-0571-4255-91B8-7B4D6C4A255E}"/>
    <dgm:cxn modelId="{CF24343A-2308-4355-A196-33F0025D228F}" type="presOf" srcId="{66AE8F8D-02A8-46B3-93D4-BD86E7D9255B}" destId="{473FF3B6-4160-4522-AF27-524C4840DE13}" srcOrd="0" destOrd="5" presId="urn:microsoft.com/office/officeart/2005/8/layout/hList1"/>
    <dgm:cxn modelId="{6F36E05E-1DB9-42A4-802E-9B6CED18079A}" type="presOf" srcId="{925357F5-0019-4FF9-97E9-CB3E1F35EC53}" destId="{3F939533-4FB9-4B2B-8795-C311EBA8BF9C}" srcOrd="0" destOrd="0"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3BEAFC14-8698-4F33-8C7B-CFBA678DF652}" srcId="{B691DD4A-179E-40E9-A908-90CC5C87154E}" destId="{4A23A7F3-9599-4688-9240-94CB3D033178}" srcOrd="3" destOrd="0" parTransId="{2AE0B4BA-ECF0-4606-9912-7F22D29FEF0A}" sibTransId="{5FBBDB0B-84D0-46EE-BB29-B2C89BE0CA62}"/>
    <dgm:cxn modelId="{D7812F79-1920-4216-A369-261F76EE5295}" type="presParOf" srcId="{0432CBFB-615E-46A0-B7EF-EFC2A66ED8B7}" destId="{4A4BDFCE-55BD-4C78-8B11-936B82634DA2}" srcOrd="0" destOrd="0" presId="urn:microsoft.com/office/officeart/2005/8/layout/hList1"/>
    <dgm:cxn modelId="{8993805F-F235-45B2-B29B-70768747D9C7}" type="presParOf" srcId="{4A4BDFCE-55BD-4C78-8B11-936B82634DA2}" destId="{CA607650-5403-4E1C-967E-6840C8006895}" srcOrd="0" destOrd="0" presId="urn:microsoft.com/office/officeart/2005/8/layout/hList1"/>
    <dgm:cxn modelId="{81C127A8-B3A9-44DC-806A-FDFE27E571D8}" type="presParOf" srcId="{4A4BDFCE-55BD-4C78-8B11-936B82634DA2}" destId="{473FF3B6-4160-4522-AF27-524C4840DE13}" srcOrd="1" destOrd="0" presId="urn:microsoft.com/office/officeart/2005/8/layout/hList1"/>
    <dgm:cxn modelId="{1FA8D751-8406-4C33-8E38-769A23FB4EF8}" type="presParOf" srcId="{0432CBFB-615E-46A0-B7EF-EFC2A66ED8B7}" destId="{DB30F5B7-3BA4-4666-B630-346EE1F4D239}" srcOrd="1" destOrd="0" presId="urn:microsoft.com/office/officeart/2005/8/layout/hList1"/>
    <dgm:cxn modelId="{19646E1C-213E-4E78-8C66-3A4873A00647}" type="presParOf" srcId="{0432CBFB-615E-46A0-B7EF-EFC2A66ED8B7}" destId="{453387D7-50FE-46FA-B8BE-9DEFF20AB02B}" srcOrd="2" destOrd="0" presId="urn:microsoft.com/office/officeart/2005/8/layout/hList1"/>
    <dgm:cxn modelId="{1109043E-C2D3-46CD-A90D-4DE6FA6DB34A}" type="presParOf" srcId="{453387D7-50FE-46FA-B8BE-9DEFF20AB02B}" destId="{CC9D9F02-FF04-4DA6-A921-B7719859B4B6}" srcOrd="0" destOrd="0" presId="urn:microsoft.com/office/officeart/2005/8/layout/hList1"/>
    <dgm:cxn modelId="{6A8080C8-ECC6-455F-8132-467894CC8559}" type="presParOf" srcId="{453387D7-50FE-46FA-B8BE-9DEFF20AB02B}" destId="{54A99BF3-E04E-4B64-B691-96A3CE019FF5}" srcOrd="1" destOrd="0" presId="urn:microsoft.com/office/officeart/2005/8/layout/hList1"/>
    <dgm:cxn modelId="{AD4E45C1-1083-4BC1-BEF9-8DBC63F797DC}" type="presParOf" srcId="{0432CBFB-615E-46A0-B7EF-EFC2A66ED8B7}" destId="{ACD5B6CE-D807-4DED-BC92-F00F4F8CA381}" srcOrd="3" destOrd="0" presId="urn:microsoft.com/office/officeart/2005/8/layout/hList1"/>
    <dgm:cxn modelId="{0927A86F-F1AE-4E3F-8047-532F26E6B477}" type="presParOf" srcId="{0432CBFB-615E-46A0-B7EF-EFC2A66ED8B7}" destId="{2CAE1177-62E8-4A12-AA78-91528314BD2B}" srcOrd="4" destOrd="0" presId="urn:microsoft.com/office/officeart/2005/8/layout/hList1"/>
    <dgm:cxn modelId="{92AC280E-46C9-4B3A-9B49-2108CE405AD3}" type="presParOf" srcId="{2CAE1177-62E8-4A12-AA78-91528314BD2B}" destId="{7F6A08CF-7F43-4A3C-854F-67099293548B}" srcOrd="0" destOrd="0" presId="urn:microsoft.com/office/officeart/2005/8/layout/hList1"/>
    <dgm:cxn modelId="{6E732FDB-04D3-4FFF-96E2-4AD1D5977E07}" type="presParOf" srcId="{2CAE1177-62E8-4A12-AA78-91528314BD2B}" destId="{59DB6707-AEB4-4728-AFF0-9291535DD36A}" srcOrd="1" destOrd="0" presId="urn:microsoft.com/office/officeart/2005/8/layout/hList1"/>
    <dgm:cxn modelId="{6E0EB1EE-9737-48B1-81DF-FB88101D55A9}" type="presParOf" srcId="{0432CBFB-615E-46A0-B7EF-EFC2A66ED8B7}" destId="{54983FBB-6931-4D05-BDBA-20125620E072}" srcOrd="5" destOrd="0" presId="urn:microsoft.com/office/officeart/2005/8/layout/hList1"/>
    <dgm:cxn modelId="{D09256FF-A5A2-436D-BAC7-E4140542E095}" type="presParOf" srcId="{0432CBFB-615E-46A0-B7EF-EFC2A66ED8B7}" destId="{B28753A4-DD2D-4130-B69C-14063E0968B2}" srcOrd="6" destOrd="0" presId="urn:microsoft.com/office/officeart/2005/8/layout/hList1"/>
    <dgm:cxn modelId="{205451A4-025A-469F-B00A-ACB65A0D5E81}" type="presParOf" srcId="{B28753A4-DD2D-4130-B69C-14063E0968B2}" destId="{39C93B27-CC4D-4500-96FC-CEB7AE21746D}" srcOrd="0" destOrd="0" presId="urn:microsoft.com/office/officeart/2005/8/layout/hList1"/>
    <dgm:cxn modelId="{65F99A3B-CC4C-4C73-A9A0-4341AFA1E898}" type="presParOf" srcId="{B28753A4-DD2D-4130-B69C-14063E0968B2}" destId="{761F8FFB-ECA3-4DED-94EE-5EFCAD96242A}" srcOrd="1" destOrd="0" presId="urn:microsoft.com/office/officeart/2005/8/layout/hList1"/>
    <dgm:cxn modelId="{DF691498-7BCB-496E-B928-3B2F8733625E}" type="presParOf" srcId="{0432CBFB-615E-46A0-B7EF-EFC2A66ED8B7}" destId="{332B0D13-822B-461A-A493-958AFC090011}" srcOrd="7" destOrd="0" presId="urn:microsoft.com/office/officeart/2005/8/layout/hList1"/>
    <dgm:cxn modelId="{D9CD1D07-35D9-4323-BBC3-9DB8B531FD34}" type="presParOf" srcId="{0432CBFB-615E-46A0-B7EF-EFC2A66ED8B7}" destId="{4EAF9DFE-8B6F-4A60-812A-326011BD29CB}" srcOrd="8" destOrd="0" presId="urn:microsoft.com/office/officeart/2005/8/layout/hList1"/>
    <dgm:cxn modelId="{4756632E-911C-404D-8B05-5EFB0074DBD5}" type="presParOf" srcId="{4EAF9DFE-8B6F-4A60-812A-326011BD29CB}" destId="{3F939533-4FB9-4B2B-8795-C311EBA8BF9C}" srcOrd="0" destOrd="0" presId="urn:microsoft.com/office/officeart/2005/8/layout/hList1"/>
    <dgm:cxn modelId="{624B0E4B-2A26-41F2-81CC-5BCC92C8F717}"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434506-FEB5-4873-B976-D88DE580C5D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775E381-5AFE-41A2-8596-FEA99316EA8E}">
      <dgm:prSet phldrT="[Text]" custT="1"/>
      <dgm:spPr/>
      <dgm:t>
        <a:bodyPr/>
        <a:lstStyle/>
        <a:p>
          <a:r>
            <a:rPr lang="en-US" sz="2400" dirty="0" smtClean="0">
              <a:latin typeface="Arial" pitchFamily="34" charset="0"/>
              <a:cs typeface="Arial" pitchFamily="34" charset="0"/>
            </a:rPr>
            <a:t>RFgen Mobile Development Studio</a:t>
          </a:r>
          <a:endParaRPr lang="en-US" sz="2400" dirty="0"/>
        </a:p>
      </dgm:t>
    </dgm:pt>
    <dgm:pt modelId="{9A81E6D8-8AA6-4594-BB06-3E6D0C5AEDB5}" type="parTrans" cxnId="{A930ABE5-BF28-4506-9C6B-37067F951597}">
      <dgm:prSet/>
      <dgm:spPr/>
      <dgm:t>
        <a:bodyPr/>
        <a:lstStyle/>
        <a:p>
          <a:endParaRPr lang="en-US"/>
        </a:p>
      </dgm:t>
    </dgm:pt>
    <dgm:pt modelId="{80279C68-A80D-46E6-9699-5F7C489BBACE}" type="sibTrans" cxnId="{A930ABE5-BF28-4506-9C6B-37067F951597}">
      <dgm:prSet/>
      <dgm:spPr/>
      <dgm:t>
        <a:bodyPr/>
        <a:lstStyle/>
        <a:p>
          <a:endParaRPr lang="en-US"/>
        </a:p>
      </dgm:t>
    </dgm:pt>
    <dgm:pt modelId="{8872149F-F676-432F-B2DF-113D35EDE913}">
      <dgm:prSet phldrT="[Text]" custT="1"/>
      <dgm:spPr/>
      <dgm:t>
        <a:bodyPr/>
        <a:lstStyle/>
        <a:p>
          <a:pPr algn="ctr">
            <a:spcAft>
              <a:spcPts val="1200"/>
            </a:spcAft>
          </a:pPr>
          <a:r>
            <a:rPr lang="en-US" sz="1200" b="0" dirty="0" smtClean="0">
              <a:latin typeface="Arial" pitchFamily="34" charset="0"/>
              <a:cs typeface="Arial" pitchFamily="34" charset="0"/>
            </a:rPr>
            <a:t>Drag and drop visual environment</a:t>
          </a:r>
          <a:endParaRPr lang="en-US" sz="1200" b="0" dirty="0"/>
        </a:p>
      </dgm:t>
    </dgm:pt>
    <dgm:pt modelId="{63181B5B-BD00-4690-8A71-F1A54DE8B1B0}" type="parTrans" cxnId="{98EC9A54-D4DA-4E28-B920-63A1B77B9BD0}">
      <dgm:prSet/>
      <dgm:spPr/>
      <dgm:t>
        <a:bodyPr/>
        <a:lstStyle/>
        <a:p>
          <a:endParaRPr lang="en-US"/>
        </a:p>
      </dgm:t>
    </dgm:pt>
    <dgm:pt modelId="{0818AC3E-8FFD-4B51-BF6C-7B153A0EA940}" type="sibTrans" cxnId="{98EC9A54-D4DA-4E28-B920-63A1B77B9BD0}">
      <dgm:prSet/>
      <dgm:spPr/>
      <dgm:t>
        <a:bodyPr/>
        <a:lstStyle/>
        <a:p>
          <a:endParaRPr lang="en-US"/>
        </a:p>
      </dgm:t>
    </dgm:pt>
    <dgm:pt modelId="{D53A38AA-CE0C-4244-B9AE-964DD1A6BD32}">
      <dgm:prSet phldrT="[Text]" custT="1"/>
      <dgm:spPr/>
      <dgm:t>
        <a:bodyPr/>
        <a:lstStyle/>
        <a:p>
          <a:pPr algn="l">
            <a:spcAft>
              <a:spcPts val="600"/>
            </a:spcAft>
          </a:pPr>
          <a:endParaRPr lang="en-US" sz="1600" dirty="0"/>
        </a:p>
      </dgm:t>
    </dgm:pt>
    <dgm:pt modelId="{954CC32C-0487-4BF6-869B-7EC73BE1CB97}" type="parTrans" cxnId="{2ACD567D-B2D2-48B6-823B-CFB538B75BBC}">
      <dgm:prSet/>
      <dgm:spPr/>
      <dgm:t>
        <a:bodyPr/>
        <a:lstStyle/>
        <a:p>
          <a:endParaRPr lang="en-US"/>
        </a:p>
      </dgm:t>
    </dgm:pt>
    <dgm:pt modelId="{4878119B-77F6-4961-BD08-0B5C665BD8CE}" type="sibTrans" cxnId="{2ACD567D-B2D2-48B6-823B-CFB538B75BBC}">
      <dgm:prSet/>
      <dgm:spPr/>
      <dgm:t>
        <a:bodyPr/>
        <a:lstStyle/>
        <a:p>
          <a:endParaRPr lang="en-US"/>
        </a:p>
      </dgm:t>
    </dgm:pt>
    <dgm:pt modelId="{4B6D1EAA-8EE5-4214-B36B-0278D86F4288}">
      <dgm:prSet phldrT="[Text]" custT="1"/>
      <dgm:spPr/>
      <dgm:t>
        <a:bodyPr/>
        <a:lstStyle/>
        <a:p>
          <a:pPr algn="l">
            <a:spcAft>
              <a:spcPts val="600"/>
            </a:spcAft>
          </a:pPr>
          <a:endParaRPr lang="en-US" sz="1600" dirty="0"/>
        </a:p>
      </dgm:t>
    </dgm:pt>
    <dgm:pt modelId="{3425F4E2-87E3-40C8-8C78-17F4743F721C}" type="parTrans" cxnId="{A466ECF1-3FBC-460E-85BB-3328508E80DA}">
      <dgm:prSet/>
      <dgm:spPr/>
      <dgm:t>
        <a:bodyPr/>
        <a:lstStyle/>
        <a:p>
          <a:endParaRPr lang="en-US"/>
        </a:p>
      </dgm:t>
    </dgm:pt>
    <dgm:pt modelId="{5ABE4479-88DF-4289-AC6F-244A8E5A49C3}" type="sibTrans" cxnId="{A466ECF1-3FBC-460E-85BB-3328508E80DA}">
      <dgm:prSet/>
      <dgm:spPr/>
      <dgm:t>
        <a:bodyPr/>
        <a:lstStyle/>
        <a:p>
          <a:endParaRPr lang="en-US"/>
        </a:p>
      </dgm:t>
    </dgm:pt>
    <dgm:pt modelId="{4D56068C-C6A6-4A65-A0BB-75AD6A2DA2EB}">
      <dgm:prSet phldrT="[Text]" custT="1"/>
      <dgm:spPr/>
      <dgm:t>
        <a:bodyPr/>
        <a:lstStyle/>
        <a:p>
          <a:pPr algn="l">
            <a:spcAft>
              <a:spcPts val="600"/>
            </a:spcAft>
          </a:pPr>
          <a:endParaRPr lang="en-US" sz="1600" dirty="0"/>
        </a:p>
      </dgm:t>
    </dgm:pt>
    <dgm:pt modelId="{CD686DC5-6CB4-4D1E-AD51-58AF07957C51}" type="parTrans" cxnId="{777035D5-514C-4349-AAE6-1838257A53FE}">
      <dgm:prSet/>
      <dgm:spPr/>
      <dgm:t>
        <a:bodyPr/>
        <a:lstStyle/>
        <a:p>
          <a:endParaRPr lang="en-US"/>
        </a:p>
      </dgm:t>
    </dgm:pt>
    <dgm:pt modelId="{E511C345-2CDE-46DE-A741-671F2B169B04}" type="sibTrans" cxnId="{777035D5-514C-4349-AAE6-1838257A53FE}">
      <dgm:prSet/>
      <dgm:spPr/>
      <dgm:t>
        <a:bodyPr/>
        <a:lstStyle/>
        <a:p>
          <a:endParaRPr lang="en-US"/>
        </a:p>
      </dgm:t>
    </dgm:pt>
    <dgm:pt modelId="{2AFA50A9-8C98-4FBF-8E30-9E9AFD322750}">
      <dgm:prSet phldrT="[Text]" custT="1"/>
      <dgm:spPr/>
      <dgm:t>
        <a:bodyPr/>
        <a:lstStyle/>
        <a:p>
          <a:pPr algn="l">
            <a:spcAft>
              <a:spcPts val="600"/>
            </a:spcAft>
          </a:pPr>
          <a:endParaRPr lang="en-US" sz="1600" dirty="0"/>
        </a:p>
      </dgm:t>
    </dgm:pt>
    <dgm:pt modelId="{670CF65F-7E48-40F4-8242-427BBCAD9A26}" type="parTrans" cxnId="{3D9155F9-BE5C-4963-BFA0-87EBBD4B97C0}">
      <dgm:prSet/>
      <dgm:spPr/>
      <dgm:t>
        <a:bodyPr/>
        <a:lstStyle/>
        <a:p>
          <a:endParaRPr lang="en-US"/>
        </a:p>
      </dgm:t>
    </dgm:pt>
    <dgm:pt modelId="{B3AE5F3A-F060-4A87-9FBD-AEDD4B9FF220}" type="sibTrans" cxnId="{3D9155F9-BE5C-4963-BFA0-87EBBD4B97C0}">
      <dgm:prSet/>
      <dgm:spPr/>
      <dgm:t>
        <a:bodyPr/>
        <a:lstStyle/>
        <a:p>
          <a:endParaRPr lang="en-US"/>
        </a:p>
      </dgm:t>
    </dgm:pt>
    <dgm:pt modelId="{EB92C8FC-B08D-4F6C-9445-9E362909E121}">
      <dgm:prSet phldrT="[Text]" custT="1"/>
      <dgm:spPr/>
      <dgm:t>
        <a:bodyPr/>
        <a:lstStyle/>
        <a:p>
          <a:pPr algn="l">
            <a:spcAft>
              <a:spcPts val="600"/>
            </a:spcAft>
          </a:pPr>
          <a:endParaRPr lang="en-US" sz="1600" dirty="0"/>
        </a:p>
      </dgm:t>
    </dgm:pt>
    <dgm:pt modelId="{043BD988-3060-4E3D-8D98-49A03DE6E358}" type="parTrans" cxnId="{5D5B6706-50C8-4007-912E-72D31E090C89}">
      <dgm:prSet/>
      <dgm:spPr/>
      <dgm:t>
        <a:bodyPr/>
        <a:lstStyle/>
        <a:p>
          <a:endParaRPr lang="en-US"/>
        </a:p>
      </dgm:t>
    </dgm:pt>
    <dgm:pt modelId="{3E856D61-CA88-4AC5-A7EB-CAC494DF404B}" type="sibTrans" cxnId="{5D5B6706-50C8-4007-912E-72D31E090C89}">
      <dgm:prSet/>
      <dgm:spPr/>
      <dgm:t>
        <a:bodyPr/>
        <a:lstStyle/>
        <a:p>
          <a:endParaRPr lang="en-US"/>
        </a:p>
      </dgm:t>
    </dgm:pt>
    <dgm:pt modelId="{19CAE5F3-188E-41B0-BD70-8558419112F6}">
      <dgm:prSet phldrT="[Text]" custT="1"/>
      <dgm:spPr/>
      <dgm:t>
        <a:bodyPr/>
        <a:lstStyle/>
        <a:p>
          <a:pPr algn="l">
            <a:spcAft>
              <a:spcPts val="600"/>
            </a:spcAft>
          </a:pPr>
          <a:endParaRPr lang="en-US" sz="1600" dirty="0"/>
        </a:p>
      </dgm:t>
    </dgm:pt>
    <dgm:pt modelId="{EF085862-18FC-461E-86A1-9B6ED347E018}" type="parTrans" cxnId="{8F490BB1-BAC7-41E0-80A0-F4B5B4ACF10B}">
      <dgm:prSet/>
      <dgm:spPr/>
      <dgm:t>
        <a:bodyPr/>
        <a:lstStyle/>
        <a:p>
          <a:endParaRPr lang="en-US"/>
        </a:p>
      </dgm:t>
    </dgm:pt>
    <dgm:pt modelId="{36C99B79-F1A1-4AC4-B969-5E9F290ABC06}" type="sibTrans" cxnId="{8F490BB1-BAC7-41E0-80A0-F4B5B4ACF10B}">
      <dgm:prSet/>
      <dgm:spPr/>
      <dgm:t>
        <a:bodyPr/>
        <a:lstStyle/>
        <a:p>
          <a:endParaRPr lang="en-US"/>
        </a:p>
      </dgm:t>
    </dgm:pt>
    <dgm:pt modelId="{5377ED18-83C0-4924-8143-94CCD7572778}">
      <dgm:prSet phldrT="[Text]" custT="1"/>
      <dgm:spPr/>
      <dgm:t>
        <a:bodyPr/>
        <a:lstStyle/>
        <a:p>
          <a:pPr algn="l">
            <a:spcAft>
              <a:spcPts val="600"/>
            </a:spcAft>
          </a:pPr>
          <a:endParaRPr lang="en-US" sz="1600" dirty="0"/>
        </a:p>
      </dgm:t>
    </dgm:pt>
    <dgm:pt modelId="{3F617074-D4EF-47D6-8C98-0EAF959BE79D}" type="parTrans" cxnId="{62A17929-28A2-4764-B2F4-C07AB9CD05AF}">
      <dgm:prSet/>
      <dgm:spPr/>
      <dgm:t>
        <a:bodyPr/>
        <a:lstStyle/>
        <a:p>
          <a:endParaRPr lang="en-US"/>
        </a:p>
      </dgm:t>
    </dgm:pt>
    <dgm:pt modelId="{B5BD746C-981E-41D3-861B-89D448324584}" type="sibTrans" cxnId="{62A17929-28A2-4764-B2F4-C07AB9CD05AF}">
      <dgm:prSet/>
      <dgm:spPr/>
      <dgm:t>
        <a:bodyPr/>
        <a:lstStyle/>
        <a:p>
          <a:endParaRPr lang="en-US"/>
        </a:p>
      </dgm:t>
    </dgm:pt>
    <dgm:pt modelId="{1FA248E7-3581-4E93-8D5F-D3471B6E9A74}">
      <dgm:prSet phldrT="[Text]" custT="1"/>
      <dgm:spPr/>
      <dgm:t>
        <a:bodyPr/>
        <a:lstStyle/>
        <a:p>
          <a:pPr algn="l">
            <a:spcAft>
              <a:spcPts val="600"/>
            </a:spcAft>
          </a:pPr>
          <a:endParaRPr lang="en-US" sz="1400" dirty="0"/>
        </a:p>
      </dgm:t>
    </dgm:pt>
    <dgm:pt modelId="{322CB4DC-2781-498C-8B51-7BB46EBB528A}" type="parTrans" cxnId="{9A95C856-099B-4EFF-B1DD-202205528723}">
      <dgm:prSet/>
      <dgm:spPr/>
      <dgm:t>
        <a:bodyPr/>
        <a:lstStyle/>
        <a:p>
          <a:endParaRPr lang="en-US"/>
        </a:p>
      </dgm:t>
    </dgm:pt>
    <dgm:pt modelId="{0ABC9B8F-A240-40CA-A691-6953F486D153}" type="sibTrans" cxnId="{9A95C856-099B-4EFF-B1DD-202205528723}">
      <dgm:prSet/>
      <dgm:spPr/>
      <dgm:t>
        <a:bodyPr/>
        <a:lstStyle/>
        <a:p>
          <a:endParaRPr lang="en-US"/>
        </a:p>
      </dgm:t>
    </dgm:pt>
    <dgm:pt modelId="{C8B71DFF-5179-4D7F-B4F9-49F7AABAC034}">
      <dgm:prSet custT="1"/>
      <dgm:spPr/>
      <dgm:t>
        <a:bodyPr/>
        <a:lstStyle/>
        <a:p>
          <a:pPr algn="ctr"/>
          <a:r>
            <a:rPr lang="en-US" sz="1200" b="0" dirty="0" smtClean="0">
              <a:latin typeface="Arial" pitchFamily="34" charset="0"/>
              <a:cs typeface="Arial" pitchFamily="34" charset="0"/>
            </a:rPr>
            <a:t>Integrate with other shop floor systems</a:t>
          </a:r>
        </a:p>
      </dgm:t>
    </dgm:pt>
    <dgm:pt modelId="{8934961F-CA39-472C-8729-E5122E3D8C9D}" type="parTrans" cxnId="{7C40BD13-7D0B-4DBD-90D0-5E8622149F3F}">
      <dgm:prSet/>
      <dgm:spPr/>
      <dgm:t>
        <a:bodyPr/>
        <a:lstStyle/>
        <a:p>
          <a:endParaRPr lang="en-US"/>
        </a:p>
      </dgm:t>
    </dgm:pt>
    <dgm:pt modelId="{B97E3E62-6674-49E7-9E84-C51C8C9B0B53}" type="sibTrans" cxnId="{7C40BD13-7D0B-4DBD-90D0-5E8622149F3F}">
      <dgm:prSet/>
      <dgm:spPr/>
      <dgm:t>
        <a:bodyPr/>
        <a:lstStyle/>
        <a:p>
          <a:endParaRPr lang="en-US"/>
        </a:p>
      </dgm:t>
    </dgm:pt>
    <dgm:pt modelId="{3D80E92D-BD6C-42A9-B1DA-DB1BFA72F48C}">
      <dgm:prSet phldrT="[Text]" custT="1"/>
      <dgm:spPr/>
      <dgm:t>
        <a:bodyPr/>
        <a:lstStyle/>
        <a:p>
          <a:pPr algn="ctr">
            <a:spcAft>
              <a:spcPts val="1200"/>
            </a:spcAft>
          </a:pPr>
          <a:r>
            <a:rPr lang="en-US" sz="1200" b="0" dirty="0" smtClean="0">
              <a:latin typeface="Arial" pitchFamily="34" charset="0"/>
              <a:cs typeface="Arial" pitchFamily="34" charset="0"/>
            </a:rPr>
            <a:t>Change pre-built mobile apps or build  new ones</a:t>
          </a:r>
          <a:endParaRPr lang="en-US" sz="1200" b="0" dirty="0"/>
        </a:p>
      </dgm:t>
    </dgm:pt>
    <dgm:pt modelId="{2F0AE1BB-4D68-425E-BC37-35BE515FD731}" type="parTrans" cxnId="{BC0C63A0-57C4-4D0E-A6E2-24B41EC96A71}">
      <dgm:prSet/>
      <dgm:spPr/>
      <dgm:t>
        <a:bodyPr/>
        <a:lstStyle/>
        <a:p>
          <a:endParaRPr lang="en-US"/>
        </a:p>
      </dgm:t>
    </dgm:pt>
    <dgm:pt modelId="{91FDEF22-D950-4CB6-9C53-8F789AD245ED}" type="sibTrans" cxnId="{BC0C63A0-57C4-4D0E-A6E2-24B41EC96A71}">
      <dgm:prSet/>
      <dgm:spPr/>
      <dgm:t>
        <a:bodyPr/>
        <a:lstStyle/>
        <a:p>
          <a:endParaRPr lang="en-US"/>
        </a:p>
      </dgm:t>
    </dgm:pt>
    <dgm:pt modelId="{43E1AC0D-B149-404C-8777-02FC804E6073}" type="pres">
      <dgm:prSet presAssocID="{13434506-FEB5-4873-B976-D88DE580C5D8}" presName="Name0" presStyleCnt="0">
        <dgm:presLayoutVars>
          <dgm:dir/>
          <dgm:animLvl val="lvl"/>
          <dgm:resizeHandles val="exact"/>
        </dgm:presLayoutVars>
      </dgm:prSet>
      <dgm:spPr/>
      <dgm:t>
        <a:bodyPr/>
        <a:lstStyle/>
        <a:p>
          <a:endParaRPr lang="en-US"/>
        </a:p>
      </dgm:t>
    </dgm:pt>
    <dgm:pt modelId="{9E765151-9DC9-40F4-A290-E5F1C62FCA0E}" type="pres">
      <dgm:prSet presAssocID="{2775E381-5AFE-41A2-8596-FEA99316EA8E}" presName="composite" presStyleCnt="0"/>
      <dgm:spPr/>
      <dgm:t>
        <a:bodyPr/>
        <a:lstStyle/>
        <a:p>
          <a:endParaRPr lang="en-US"/>
        </a:p>
      </dgm:t>
    </dgm:pt>
    <dgm:pt modelId="{47DA47D3-24C3-4295-8352-41F7CE4CE911}" type="pres">
      <dgm:prSet presAssocID="{2775E381-5AFE-41A2-8596-FEA99316EA8E}" presName="parTx" presStyleLbl="alignNode1" presStyleIdx="0" presStyleCnt="1">
        <dgm:presLayoutVars>
          <dgm:chMax val="0"/>
          <dgm:chPref val="0"/>
          <dgm:bulletEnabled val="1"/>
        </dgm:presLayoutVars>
      </dgm:prSet>
      <dgm:spPr/>
      <dgm:t>
        <a:bodyPr/>
        <a:lstStyle/>
        <a:p>
          <a:endParaRPr lang="en-US"/>
        </a:p>
      </dgm:t>
    </dgm:pt>
    <dgm:pt modelId="{8925877C-9D06-4B6D-A10E-81231C01CCF7}" type="pres">
      <dgm:prSet presAssocID="{2775E381-5AFE-41A2-8596-FEA99316EA8E}" presName="desTx" presStyleLbl="alignAccFollowNode1" presStyleIdx="0" presStyleCnt="1">
        <dgm:presLayoutVars>
          <dgm:bulletEnabled val="1"/>
        </dgm:presLayoutVars>
      </dgm:prSet>
      <dgm:spPr/>
      <dgm:t>
        <a:bodyPr/>
        <a:lstStyle/>
        <a:p>
          <a:endParaRPr lang="en-US"/>
        </a:p>
      </dgm:t>
    </dgm:pt>
  </dgm:ptLst>
  <dgm:cxnLst>
    <dgm:cxn modelId="{0249133E-D54C-4388-825D-EFF505B4CD4D}" type="presOf" srcId="{13434506-FEB5-4873-B976-D88DE580C5D8}" destId="{43E1AC0D-B149-404C-8777-02FC804E6073}" srcOrd="0" destOrd="0" presId="urn:microsoft.com/office/officeart/2005/8/layout/hList1"/>
    <dgm:cxn modelId="{C535659A-E8F1-4429-ACC7-E65CECE5770F}" type="presOf" srcId="{2775E381-5AFE-41A2-8596-FEA99316EA8E}" destId="{47DA47D3-24C3-4295-8352-41F7CE4CE911}" srcOrd="0" destOrd="0" presId="urn:microsoft.com/office/officeart/2005/8/layout/hList1"/>
    <dgm:cxn modelId="{A930ABE5-BF28-4506-9C6B-37067F951597}" srcId="{13434506-FEB5-4873-B976-D88DE580C5D8}" destId="{2775E381-5AFE-41A2-8596-FEA99316EA8E}" srcOrd="0" destOrd="0" parTransId="{9A81E6D8-8AA6-4594-BB06-3E6D0C5AEDB5}" sibTransId="{80279C68-A80D-46E6-9699-5F7C489BBACE}"/>
    <dgm:cxn modelId="{FC8B7138-883D-4215-80EB-F3D93B31A7FF}" type="presOf" srcId="{8872149F-F676-432F-B2DF-113D35EDE913}" destId="{8925877C-9D06-4B6D-A10E-81231C01CCF7}" srcOrd="0" destOrd="8" presId="urn:microsoft.com/office/officeart/2005/8/layout/hList1"/>
    <dgm:cxn modelId="{8F490BB1-BAC7-41E0-80A0-F4B5B4ACF10B}" srcId="{2775E381-5AFE-41A2-8596-FEA99316EA8E}" destId="{19CAE5F3-188E-41B0-BD70-8558419112F6}" srcOrd="5" destOrd="0" parTransId="{EF085862-18FC-461E-86A1-9B6ED347E018}" sibTransId="{36C99B79-F1A1-4AC4-B969-5E9F290ABC06}"/>
    <dgm:cxn modelId="{88F32CCC-C83D-4F8F-A493-524C7D98C9BE}" type="presOf" srcId="{3D80E92D-BD6C-42A9-B1DA-DB1BFA72F48C}" destId="{8925877C-9D06-4B6D-A10E-81231C01CCF7}" srcOrd="0" destOrd="9" presId="urn:microsoft.com/office/officeart/2005/8/layout/hList1"/>
    <dgm:cxn modelId="{9A95C856-099B-4EFF-B1DD-202205528723}" srcId="{2775E381-5AFE-41A2-8596-FEA99316EA8E}" destId="{1FA248E7-3581-4E93-8D5F-D3471B6E9A74}" srcOrd="7" destOrd="0" parTransId="{322CB4DC-2781-498C-8B51-7BB46EBB528A}" sibTransId="{0ABC9B8F-A240-40CA-A691-6953F486D153}"/>
    <dgm:cxn modelId="{5C376C64-2A61-40ED-9815-6BC4B9531565}" type="presOf" srcId="{2AFA50A9-8C98-4FBF-8E30-9E9AFD322750}" destId="{8925877C-9D06-4B6D-A10E-81231C01CCF7}" srcOrd="0" destOrd="3" presId="urn:microsoft.com/office/officeart/2005/8/layout/hList1"/>
    <dgm:cxn modelId="{094C48DA-77FF-4276-AEB8-2BD785C2AA6F}" type="presOf" srcId="{EB92C8FC-B08D-4F6C-9445-9E362909E121}" destId="{8925877C-9D06-4B6D-A10E-81231C01CCF7}" srcOrd="0" destOrd="4" presId="urn:microsoft.com/office/officeart/2005/8/layout/hList1"/>
    <dgm:cxn modelId="{62A17929-28A2-4764-B2F4-C07AB9CD05AF}" srcId="{2775E381-5AFE-41A2-8596-FEA99316EA8E}" destId="{5377ED18-83C0-4924-8143-94CCD7572778}" srcOrd="6" destOrd="0" parTransId="{3F617074-D4EF-47D6-8C98-0EAF959BE79D}" sibTransId="{B5BD746C-981E-41D3-861B-89D448324584}"/>
    <dgm:cxn modelId="{2ACD567D-B2D2-48B6-823B-CFB538B75BBC}" srcId="{2775E381-5AFE-41A2-8596-FEA99316EA8E}" destId="{D53A38AA-CE0C-4244-B9AE-964DD1A6BD32}" srcOrd="0" destOrd="0" parTransId="{954CC32C-0487-4BF6-869B-7EC73BE1CB97}" sibTransId="{4878119B-77F6-4961-BD08-0B5C665BD8CE}"/>
    <dgm:cxn modelId="{777035D5-514C-4349-AAE6-1838257A53FE}" srcId="{2775E381-5AFE-41A2-8596-FEA99316EA8E}" destId="{4D56068C-C6A6-4A65-A0BB-75AD6A2DA2EB}" srcOrd="2" destOrd="0" parTransId="{CD686DC5-6CB4-4D1E-AD51-58AF07957C51}" sibTransId="{E511C345-2CDE-46DE-A741-671F2B169B04}"/>
    <dgm:cxn modelId="{98EC9A54-D4DA-4E28-B920-63A1B77B9BD0}" srcId="{2775E381-5AFE-41A2-8596-FEA99316EA8E}" destId="{8872149F-F676-432F-B2DF-113D35EDE913}" srcOrd="8" destOrd="0" parTransId="{63181B5B-BD00-4690-8A71-F1A54DE8B1B0}" sibTransId="{0818AC3E-8FFD-4B51-BF6C-7B153A0EA940}"/>
    <dgm:cxn modelId="{DE106A85-2379-4DD1-8A22-795ED3F53334}" type="presOf" srcId="{19CAE5F3-188E-41B0-BD70-8558419112F6}" destId="{8925877C-9D06-4B6D-A10E-81231C01CCF7}" srcOrd="0" destOrd="5" presId="urn:microsoft.com/office/officeart/2005/8/layout/hList1"/>
    <dgm:cxn modelId="{F00722C1-00DF-495E-A726-E4FC22830064}" type="presOf" srcId="{4D56068C-C6A6-4A65-A0BB-75AD6A2DA2EB}" destId="{8925877C-9D06-4B6D-A10E-81231C01CCF7}" srcOrd="0" destOrd="2" presId="urn:microsoft.com/office/officeart/2005/8/layout/hList1"/>
    <dgm:cxn modelId="{7C40BD13-7D0B-4DBD-90D0-5E8622149F3F}" srcId="{2775E381-5AFE-41A2-8596-FEA99316EA8E}" destId="{C8B71DFF-5179-4D7F-B4F9-49F7AABAC034}" srcOrd="10" destOrd="0" parTransId="{8934961F-CA39-472C-8729-E5122E3D8C9D}" sibTransId="{B97E3E62-6674-49E7-9E84-C51C8C9B0B53}"/>
    <dgm:cxn modelId="{5D5B6706-50C8-4007-912E-72D31E090C89}" srcId="{2775E381-5AFE-41A2-8596-FEA99316EA8E}" destId="{EB92C8FC-B08D-4F6C-9445-9E362909E121}" srcOrd="4" destOrd="0" parTransId="{043BD988-3060-4E3D-8D98-49A03DE6E358}" sibTransId="{3E856D61-CA88-4AC5-A7EB-CAC494DF404B}"/>
    <dgm:cxn modelId="{A466ECF1-3FBC-460E-85BB-3328508E80DA}" srcId="{2775E381-5AFE-41A2-8596-FEA99316EA8E}" destId="{4B6D1EAA-8EE5-4214-B36B-0278D86F4288}" srcOrd="1" destOrd="0" parTransId="{3425F4E2-87E3-40C8-8C78-17F4743F721C}" sibTransId="{5ABE4479-88DF-4289-AC6F-244A8E5A49C3}"/>
    <dgm:cxn modelId="{BA8F9F83-FB1A-4F8F-95B6-AE3DD7590112}" type="presOf" srcId="{D53A38AA-CE0C-4244-B9AE-964DD1A6BD32}" destId="{8925877C-9D06-4B6D-A10E-81231C01CCF7}" srcOrd="0" destOrd="0" presId="urn:microsoft.com/office/officeart/2005/8/layout/hList1"/>
    <dgm:cxn modelId="{2C5FB190-2D35-43A0-88EB-45254EA8528E}" type="presOf" srcId="{1FA248E7-3581-4E93-8D5F-D3471B6E9A74}" destId="{8925877C-9D06-4B6D-A10E-81231C01CCF7}" srcOrd="0" destOrd="7" presId="urn:microsoft.com/office/officeart/2005/8/layout/hList1"/>
    <dgm:cxn modelId="{BC0C63A0-57C4-4D0E-A6E2-24B41EC96A71}" srcId="{2775E381-5AFE-41A2-8596-FEA99316EA8E}" destId="{3D80E92D-BD6C-42A9-B1DA-DB1BFA72F48C}" srcOrd="9" destOrd="0" parTransId="{2F0AE1BB-4D68-425E-BC37-35BE515FD731}" sibTransId="{91FDEF22-D950-4CB6-9C53-8F789AD245ED}"/>
    <dgm:cxn modelId="{C6535E75-B586-4742-B617-ECEEF8B1AF40}" type="presOf" srcId="{C8B71DFF-5179-4D7F-B4F9-49F7AABAC034}" destId="{8925877C-9D06-4B6D-A10E-81231C01CCF7}" srcOrd="0" destOrd="10" presId="urn:microsoft.com/office/officeart/2005/8/layout/hList1"/>
    <dgm:cxn modelId="{08CAB1D6-973C-4ACF-82AD-7FD16583E6B8}" type="presOf" srcId="{4B6D1EAA-8EE5-4214-B36B-0278D86F4288}" destId="{8925877C-9D06-4B6D-A10E-81231C01CCF7}" srcOrd="0" destOrd="1" presId="urn:microsoft.com/office/officeart/2005/8/layout/hList1"/>
    <dgm:cxn modelId="{D89422B2-C7C8-42E7-82C8-A54CE4B49839}" type="presOf" srcId="{5377ED18-83C0-4924-8143-94CCD7572778}" destId="{8925877C-9D06-4B6D-A10E-81231C01CCF7}" srcOrd="0" destOrd="6" presId="urn:microsoft.com/office/officeart/2005/8/layout/hList1"/>
    <dgm:cxn modelId="{3D9155F9-BE5C-4963-BFA0-87EBBD4B97C0}" srcId="{2775E381-5AFE-41A2-8596-FEA99316EA8E}" destId="{2AFA50A9-8C98-4FBF-8E30-9E9AFD322750}" srcOrd="3" destOrd="0" parTransId="{670CF65F-7E48-40F4-8242-427BBCAD9A26}" sibTransId="{B3AE5F3A-F060-4A87-9FBD-AEDD4B9FF220}"/>
    <dgm:cxn modelId="{46A90CEF-F221-49F0-BEA7-2B906A97EDB9}" type="presParOf" srcId="{43E1AC0D-B149-404C-8777-02FC804E6073}" destId="{9E765151-9DC9-40F4-A290-E5F1C62FCA0E}" srcOrd="0" destOrd="0" presId="urn:microsoft.com/office/officeart/2005/8/layout/hList1"/>
    <dgm:cxn modelId="{D5DA621C-5292-48FD-BFE9-AB67A3349403}" type="presParOf" srcId="{9E765151-9DC9-40F4-A290-E5F1C62FCA0E}" destId="{47DA47D3-24C3-4295-8352-41F7CE4CE911}" srcOrd="0" destOrd="0" presId="urn:microsoft.com/office/officeart/2005/8/layout/hList1"/>
    <dgm:cxn modelId="{107A223A-3D9F-4099-8D99-453CC69B7DAF}" type="presParOf" srcId="{9E765151-9DC9-40F4-A290-E5F1C62FCA0E}" destId="{8925877C-9D06-4B6D-A10E-81231C01CC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E41474A-DEA1-42F2-90DC-E2669F16AC68}"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30692A16-1676-4658-BE9C-E85D635CE320}">
      <dgm:prSet phldrT="[Text]" custT="1"/>
      <dgm:spPr/>
      <dgm:t>
        <a:bodyPr/>
        <a:lstStyle/>
        <a:p>
          <a:r>
            <a:rPr lang="en-US" sz="1400" b="1" dirty="0" smtClean="0"/>
            <a:t>Nothing to Reinstall</a:t>
          </a:r>
          <a:endParaRPr lang="en-US" sz="1400" b="1" dirty="0"/>
        </a:p>
      </dgm:t>
    </dgm:pt>
    <dgm:pt modelId="{D7658B25-C5E5-44D7-87FE-9D3433C05665}" type="parTrans" cxnId="{634C0286-3DA3-43D3-858D-DD7D2D1CEB51}">
      <dgm:prSet/>
      <dgm:spPr/>
      <dgm:t>
        <a:bodyPr/>
        <a:lstStyle/>
        <a:p>
          <a:endParaRPr lang="en-US"/>
        </a:p>
      </dgm:t>
    </dgm:pt>
    <dgm:pt modelId="{33E116E6-F6D5-4E7D-9A24-B596CE77B66A}" type="sibTrans" cxnId="{634C0286-3DA3-43D3-858D-DD7D2D1CEB51}">
      <dgm:prSet/>
      <dgm:spPr/>
      <dgm:t>
        <a:bodyPr/>
        <a:lstStyle/>
        <a:p>
          <a:endParaRPr lang="en-US"/>
        </a:p>
      </dgm:t>
    </dgm:pt>
    <dgm:pt modelId="{DA30D80C-72F0-410A-9491-8F3528BC62C9}">
      <dgm:prSet phldrT="[Text]" custT="1"/>
      <dgm:spPr/>
      <dgm:t>
        <a:bodyPr/>
        <a:lstStyle/>
        <a:p>
          <a:pPr>
            <a:lnSpc>
              <a:spcPct val="100000"/>
            </a:lnSpc>
            <a:spcAft>
              <a:spcPts val="600"/>
            </a:spcAft>
          </a:pPr>
          <a:r>
            <a:rPr lang="en-US" sz="1200" dirty="0" smtClean="0"/>
            <a:t>The RFgen version is the same regardless of the         host system version.</a:t>
          </a:r>
          <a:endParaRPr lang="en-US" sz="1200" dirty="0"/>
        </a:p>
      </dgm:t>
    </dgm:pt>
    <dgm:pt modelId="{19DABA20-2596-45CA-B1C5-1EBE8E7D8F4C}" type="parTrans" cxnId="{54CBE92A-F024-4FB6-A397-0A84CBE69BCA}">
      <dgm:prSet/>
      <dgm:spPr/>
      <dgm:t>
        <a:bodyPr/>
        <a:lstStyle/>
        <a:p>
          <a:endParaRPr lang="en-US"/>
        </a:p>
      </dgm:t>
    </dgm:pt>
    <dgm:pt modelId="{2485BBC5-0C1F-4EAC-9E8A-ABF4B489E414}" type="sibTrans" cxnId="{54CBE92A-F024-4FB6-A397-0A84CBE69BCA}">
      <dgm:prSet/>
      <dgm:spPr/>
      <dgm:t>
        <a:bodyPr/>
        <a:lstStyle/>
        <a:p>
          <a:endParaRPr lang="en-US"/>
        </a:p>
      </dgm:t>
    </dgm:pt>
    <dgm:pt modelId="{1696D381-7E8E-4EBD-A7BA-617448AAA006}">
      <dgm:prSet phldrT="[Text]" custT="1"/>
      <dgm:spPr/>
      <dgm:t>
        <a:bodyPr/>
        <a:lstStyle/>
        <a:p>
          <a:r>
            <a:rPr lang="en-US" sz="1400" b="1" dirty="0" smtClean="0"/>
            <a:t>RFgen Can Reduce Custom Modifications</a:t>
          </a:r>
          <a:endParaRPr lang="en-US" sz="1400" b="1" dirty="0"/>
        </a:p>
      </dgm:t>
    </dgm:pt>
    <dgm:pt modelId="{4C029E7D-9ADB-4BFB-ADBF-FDAAD7F5F906}" type="parTrans" cxnId="{4A45E03B-5D2D-4AF5-A7CB-C0D392491B46}">
      <dgm:prSet/>
      <dgm:spPr/>
      <dgm:t>
        <a:bodyPr/>
        <a:lstStyle/>
        <a:p>
          <a:endParaRPr lang="en-US"/>
        </a:p>
      </dgm:t>
    </dgm:pt>
    <dgm:pt modelId="{320FF7D0-C044-48A7-A522-AD4D64CA99FC}" type="sibTrans" cxnId="{4A45E03B-5D2D-4AF5-A7CB-C0D392491B46}">
      <dgm:prSet/>
      <dgm:spPr/>
      <dgm:t>
        <a:bodyPr/>
        <a:lstStyle/>
        <a:p>
          <a:endParaRPr lang="en-US"/>
        </a:p>
      </dgm:t>
    </dgm:pt>
    <dgm:pt modelId="{0D710C7C-EE2D-498C-A0F9-9E59A2CFAEF6}">
      <dgm:prSet phldrT="[Text]" custT="1"/>
      <dgm:spPr/>
      <dgm:t>
        <a:bodyPr/>
        <a:lstStyle/>
        <a:p>
          <a:pPr>
            <a:lnSpc>
              <a:spcPct val="100000"/>
            </a:lnSpc>
            <a:spcAft>
              <a:spcPts val="600"/>
            </a:spcAft>
          </a:pPr>
          <a:r>
            <a:rPr lang="en-US" sz="1200" dirty="0" smtClean="0"/>
            <a:t>Move custom modifications from your host system to RFgen.</a:t>
          </a:r>
          <a:endParaRPr lang="en-US" sz="1200" dirty="0"/>
        </a:p>
      </dgm:t>
    </dgm:pt>
    <dgm:pt modelId="{92128687-B36A-4E72-BD96-16263DE822E4}" type="parTrans" cxnId="{F92E5D3B-1BEE-4427-97D0-A64BEE192F6D}">
      <dgm:prSet/>
      <dgm:spPr/>
      <dgm:t>
        <a:bodyPr/>
        <a:lstStyle/>
        <a:p>
          <a:endParaRPr lang="en-US"/>
        </a:p>
      </dgm:t>
    </dgm:pt>
    <dgm:pt modelId="{7AF34ADA-E0F7-4F27-95E5-FE1CA4322755}" type="sibTrans" cxnId="{F92E5D3B-1BEE-4427-97D0-A64BEE192F6D}">
      <dgm:prSet/>
      <dgm:spPr/>
      <dgm:t>
        <a:bodyPr/>
        <a:lstStyle/>
        <a:p>
          <a:endParaRPr lang="en-US"/>
        </a:p>
      </dgm:t>
    </dgm:pt>
    <dgm:pt modelId="{E2B7B520-923E-469A-8060-8A0D9870B3C4}">
      <dgm:prSet custT="1"/>
      <dgm:spPr/>
      <dgm:t>
        <a:bodyPr/>
        <a:lstStyle/>
        <a:p>
          <a:r>
            <a:rPr lang="en-US" sz="1400" b="1" dirty="0" smtClean="0"/>
            <a:t>RFgen is Non-Invasive</a:t>
          </a:r>
          <a:endParaRPr lang="en-US" sz="1400" b="1" dirty="0"/>
        </a:p>
      </dgm:t>
    </dgm:pt>
    <dgm:pt modelId="{6EAEF131-4145-405D-B824-5008502D2521}" type="parTrans" cxnId="{3B35BFE6-A62F-4D6A-9F1C-A748149CB409}">
      <dgm:prSet/>
      <dgm:spPr/>
      <dgm:t>
        <a:bodyPr/>
        <a:lstStyle/>
        <a:p>
          <a:endParaRPr lang="en-US"/>
        </a:p>
      </dgm:t>
    </dgm:pt>
    <dgm:pt modelId="{E677A7E3-C872-4BFA-A142-C39671AAD80C}" type="sibTrans" cxnId="{3B35BFE6-A62F-4D6A-9F1C-A748149CB409}">
      <dgm:prSet/>
      <dgm:spPr/>
      <dgm:t>
        <a:bodyPr/>
        <a:lstStyle/>
        <a:p>
          <a:endParaRPr lang="en-US"/>
        </a:p>
      </dgm:t>
    </dgm:pt>
    <dgm:pt modelId="{3CEF6862-35E1-4DF4-B0F6-85E324571268}">
      <dgm:prSet custT="1"/>
      <dgm:spPr/>
      <dgm:t>
        <a:bodyPr/>
        <a:lstStyle/>
        <a:p>
          <a:pPr>
            <a:lnSpc>
              <a:spcPct val="100000"/>
            </a:lnSpc>
            <a:spcAft>
              <a:spcPts val="600"/>
            </a:spcAft>
          </a:pPr>
          <a:r>
            <a:rPr lang="en-US" sz="1200" dirty="0" smtClean="0"/>
            <a:t>Simply redirect RFgen to the new environment and begin UAT.</a:t>
          </a:r>
        </a:p>
      </dgm:t>
    </dgm:pt>
    <dgm:pt modelId="{344C7524-94BC-4721-B0F4-43AE4AEE4B5A}" type="parTrans" cxnId="{6E8FD357-EAFA-4DE8-9D07-96E477623049}">
      <dgm:prSet/>
      <dgm:spPr/>
      <dgm:t>
        <a:bodyPr/>
        <a:lstStyle/>
        <a:p>
          <a:endParaRPr lang="en-US"/>
        </a:p>
      </dgm:t>
    </dgm:pt>
    <dgm:pt modelId="{69B4D212-C640-4AB3-AD8D-6BEA23BB4898}" type="sibTrans" cxnId="{6E8FD357-EAFA-4DE8-9D07-96E477623049}">
      <dgm:prSet/>
      <dgm:spPr/>
      <dgm:t>
        <a:bodyPr/>
        <a:lstStyle/>
        <a:p>
          <a:endParaRPr lang="en-US"/>
        </a:p>
      </dgm:t>
    </dgm:pt>
    <dgm:pt modelId="{943D3DD1-F005-4D18-B4C3-23584B5A20F6}">
      <dgm:prSet custT="1"/>
      <dgm:spPr/>
      <dgm:t>
        <a:bodyPr/>
        <a:lstStyle/>
        <a:p>
          <a:pPr>
            <a:lnSpc>
              <a:spcPct val="100000"/>
            </a:lnSpc>
            <a:spcAft>
              <a:spcPts val="600"/>
            </a:spcAft>
          </a:pPr>
          <a:r>
            <a:rPr lang="en-US" sz="1200" dirty="0" smtClean="0"/>
            <a:t>No custom objects within your host system to upgrade or retrofit.</a:t>
          </a:r>
          <a:endParaRPr lang="en-US" sz="1200" dirty="0"/>
        </a:p>
      </dgm:t>
    </dgm:pt>
    <dgm:pt modelId="{DEA31680-FD38-4CC7-9450-56AA0173C174}" type="parTrans" cxnId="{C6710579-6172-4228-989B-B18A02D4C18F}">
      <dgm:prSet/>
      <dgm:spPr/>
      <dgm:t>
        <a:bodyPr/>
        <a:lstStyle/>
        <a:p>
          <a:endParaRPr lang="en-US"/>
        </a:p>
      </dgm:t>
    </dgm:pt>
    <dgm:pt modelId="{C2AAF3F8-6993-4ADC-8BED-7A823F57FAE8}" type="sibTrans" cxnId="{C6710579-6172-4228-989B-B18A02D4C18F}">
      <dgm:prSet/>
      <dgm:spPr/>
      <dgm:t>
        <a:bodyPr/>
        <a:lstStyle/>
        <a:p>
          <a:endParaRPr lang="en-US"/>
        </a:p>
      </dgm:t>
    </dgm:pt>
    <dgm:pt modelId="{99F6E065-091E-4060-A0FA-151E8F36474C}">
      <dgm:prSet custT="1"/>
      <dgm:spPr/>
      <dgm:t>
        <a:bodyPr/>
        <a:lstStyle/>
        <a:p>
          <a:pPr>
            <a:lnSpc>
              <a:spcPct val="100000"/>
            </a:lnSpc>
            <a:spcAft>
              <a:spcPts val="600"/>
            </a:spcAft>
          </a:pPr>
          <a:r>
            <a:rPr lang="en-US" sz="1200" dirty="0" smtClean="0"/>
            <a:t>Eliminates the need to retrofit.</a:t>
          </a:r>
        </a:p>
      </dgm:t>
    </dgm:pt>
    <dgm:pt modelId="{58120C6A-2F4F-4DDE-9CDC-B137EE7C08B3}" type="parTrans" cxnId="{7DC857E6-4692-4134-976B-6277F16BE142}">
      <dgm:prSet/>
      <dgm:spPr/>
      <dgm:t>
        <a:bodyPr/>
        <a:lstStyle/>
        <a:p>
          <a:endParaRPr lang="en-US"/>
        </a:p>
      </dgm:t>
    </dgm:pt>
    <dgm:pt modelId="{810B6E13-1C23-4270-AC27-73DD995FD8AE}" type="sibTrans" cxnId="{7DC857E6-4692-4134-976B-6277F16BE142}">
      <dgm:prSet/>
      <dgm:spPr/>
      <dgm:t>
        <a:bodyPr/>
        <a:lstStyle/>
        <a:p>
          <a:endParaRPr lang="en-US"/>
        </a:p>
      </dgm:t>
    </dgm:pt>
    <dgm:pt modelId="{50A2998B-E9C4-4265-BD77-C6CBDDCD1FE0}" type="pres">
      <dgm:prSet presAssocID="{1E41474A-DEA1-42F2-90DC-E2669F16AC68}" presName="linear" presStyleCnt="0">
        <dgm:presLayoutVars>
          <dgm:dir/>
          <dgm:animLvl val="lvl"/>
          <dgm:resizeHandles val="exact"/>
        </dgm:presLayoutVars>
      </dgm:prSet>
      <dgm:spPr/>
      <dgm:t>
        <a:bodyPr/>
        <a:lstStyle/>
        <a:p>
          <a:endParaRPr lang="en-US"/>
        </a:p>
      </dgm:t>
    </dgm:pt>
    <dgm:pt modelId="{9D773F41-7418-4778-AD05-A2C717924A82}" type="pres">
      <dgm:prSet presAssocID="{30692A16-1676-4658-BE9C-E85D635CE320}" presName="parentLin" presStyleCnt="0"/>
      <dgm:spPr/>
      <dgm:t>
        <a:bodyPr/>
        <a:lstStyle/>
        <a:p>
          <a:endParaRPr lang="en-US"/>
        </a:p>
      </dgm:t>
    </dgm:pt>
    <dgm:pt modelId="{87D1F4FB-C481-4789-A423-EBE0FAE02ED4}" type="pres">
      <dgm:prSet presAssocID="{30692A16-1676-4658-BE9C-E85D635CE320}" presName="parentLeftMargin" presStyleLbl="node1" presStyleIdx="0" presStyleCnt="3"/>
      <dgm:spPr/>
      <dgm:t>
        <a:bodyPr/>
        <a:lstStyle/>
        <a:p>
          <a:endParaRPr lang="en-US"/>
        </a:p>
      </dgm:t>
    </dgm:pt>
    <dgm:pt modelId="{4D1D6C58-B0C7-48B7-B6BB-92D8B65247F1}" type="pres">
      <dgm:prSet presAssocID="{30692A16-1676-4658-BE9C-E85D635CE320}" presName="parentText" presStyleLbl="node1" presStyleIdx="0" presStyleCnt="3">
        <dgm:presLayoutVars>
          <dgm:chMax val="0"/>
          <dgm:bulletEnabled val="1"/>
        </dgm:presLayoutVars>
      </dgm:prSet>
      <dgm:spPr/>
      <dgm:t>
        <a:bodyPr/>
        <a:lstStyle/>
        <a:p>
          <a:endParaRPr lang="en-US"/>
        </a:p>
      </dgm:t>
    </dgm:pt>
    <dgm:pt modelId="{85026142-5101-4140-8D3F-850E6EBB2674}" type="pres">
      <dgm:prSet presAssocID="{30692A16-1676-4658-BE9C-E85D635CE320}" presName="negativeSpace" presStyleCnt="0"/>
      <dgm:spPr/>
      <dgm:t>
        <a:bodyPr/>
        <a:lstStyle/>
        <a:p>
          <a:endParaRPr lang="en-US"/>
        </a:p>
      </dgm:t>
    </dgm:pt>
    <dgm:pt modelId="{28C65C71-3890-40C4-A71C-A0EEE3BB2171}" type="pres">
      <dgm:prSet presAssocID="{30692A16-1676-4658-BE9C-E85D635CE320}" presName="childText" presStyleLbl="conFgAcc1" presStyleIdx="0" presStyleCnt="3">
        <dgm:presLayoutVars>
          <dgm:bulletEnabled val="1"/>
        </dgm:presLayoutVars>
      </dgm:prSet>
      <dgm:spPr/>
      <dgm:t>
        <a:bodyPr/>
        <a:lstStyle/>
        <a:p>
          <a:endParaRPr lang="en-US"/>
        </a:p>
      </dgm:t>
    </dgm:pt>
    <dgm:pt modelId="{544DB599-9CA6-4691-B0E9-A6BA51D9CDD7}" type="pres">
      <dgm:prSet presAssocID="{33E116E6-F6D5-4E7D-9A24-B596CE77B66A}" presName="spaceBetweenRectangles" presStyleCnt="0"/>
      <dgm:spPr/>
      <dgm:t>
        <a:bodyPr/>
        <a:lstStyle/>
        <a:p>
          <a:endParaRPr lang="en-US"/>
        </a:p>
      </dgm:t>
    </dgm:pt>
    <dgm:pt modelId="{8C110335-F8B1-4A65-9B06-A6DBE1E8CC50}" type="pres">
      <dgm:prSet presAssocID="{E2B7B520-923E-469A-8060-8A0D9870B3C4}" presName="parentLin" presStyleCnt="0"/>
      <dgm:spPr/>
      <dgm:t>
        <a:bodyPr/>
        <a:lstStyle/>
        <a:p>
          <a:endParaRPr lang="en-US"/>
        </a:p>
      </dgm:t>
    </dgm:pt>
    <dgm:pt modelId="{FF7EF304-744D-4E44-92AB-0C1C2804330B}" type="pres">
      <dgm:prSet presAssocID="{E2B7B520-923E-469A-8060-8A0D9870B3C4}" presName="parentLeftMargin" presStyleLbl="node1" presStyleIdx="0" presStyleCnt="3"/>
      <dgm:spPr/>
      <dgm:t>
        <a:bodyPr/>
        <a:lstStyle/>
        <a:p>
          <a:endParaRPr lang="en-US"/>
        </a:p>
      </dgm:t>
    </dgm:pt>
    <dgm:pt modelId="{C04C629F-E079-4E2F-9535-E4C51EC871D1}" type="pres">
      <dgm:prSet presAssocID="{E2B7B520-923E-469A-8060-8A0D9870B3C4}" presName="parentText" presStyleLbl="node1" presStyleIdx="1" presStyleCnt="3">
        <dgm:presLayoutVars>
          <dgm:chMax val="0"/>
          <dgm:bulletEnabled val="1"/>
        </dgm:presLayoutVars>
      </dgm:prSet>
      <dgm:spPr/>
      <dgm:t>
        <a:bodyPr/>
        <a:lstStyle/>
        <a:p>
          <a:endParaRPr lang="en-US"/>
        </a:p>
      </dgm:t>
    </dgm:pt>
    <dgm:pt modelId="{B8695747-9296-4549-8E0C-E9A0E8215D5D}" type="pres">
      <dgm:prSet presAssocID="{E2B7B520-923E-469A-8060-8A0D9870B3C4}" presName="negativeSpace" presStyleCnt="0"/>
      <dgm:spPr/>
      <dgm:t>
        <a:bodyPr/>
        <a:lstStyle/>
        <a:p>
          <a:endParaRPr lang="en-US"/>
        </a:p>
      </dgm:t>
    </dgm:pt>
    <dgm:pt modelId="{F26E6479-40C9-48EF-8B8D-B1151C254729}" type="pres">
      <dgm:prSet presAssocID="{E2B7B520-923E-469A-8060-8A0D9870B3C4}" presName="childText" presStyleLbl="conFgAcc1" presStyleIdx="1" presStyleCnt="3">
        <dgm:presLayoutVars>
          <dgm:bulletEnabled val="1"/>
        </dgm:presLayoutVars>
      </dgm:prSet>
      <dgm:spPr/>
      <dgm:t>
        <a:bodyPr/>
        <a:lstStyle/>
        <a:p>
          <a:endParaRPr lang="en-US"/>
        </a:p>
      </dgm:t>
    </dgm:pt>
    <dgm:pt modelId="{3A06F34D-3BE1-4DE5-955E-2864D1224F99}" type="pres">
      <dgm:prSet presAssocID="{E677A7E3-C872-4BFA-A142-C39671AAD80C}" presName="spaceBetweenRectangles" presStyleCnt="0"/>
      <dgm:spPr/>
      <dgm:t>
        <a:bodyPr/>
        <a:lstStyle/>
        <a:p>
          <a:endParaRPr lang="en-US"/>
        </a:p>
      </dgm:t>
    </dgm:pt>
    <dgm:pt modelId="{989E8E60-71EF-4ED3-8059-5F2977527151}" type="pres">
      <dgm:prSet presAssocID="{1696D381-7E8E-4EBD-A7BA-617448AAA006}" presName="parentLin" presStyleCnt="0"/>
      <dgm:spPr/>
      <dgm:t>
        <a:bodyPr/>
        <a:lstStyle/>
        <a:p>
          <a:endParaRPr lang="en-US"/>
        </a:p>
      </dgm:t>
    </dgm:pt>
    <dgm:pt modelId="{9F8246D2-6B79-49C8-B9F7-71530EE2C462}" type="pres">
      <dgm:prSet presAssocID="{1696D381-7E8E-4EBD-A7BA-617448AAA006}" presName="parentLeftMargin" presStyleLbl="node1" presStyleIdx="1" presStyleCnt="3"/>
      <dgm:spPr/>
      <dgm:t>
        <a:bodyPr/>
        <a:lstStyle/>
        <a:p>
          <a:endParaRPr lang="en-US"/>
        </a:p>
      </dgm:t>
    </dgm:pt>
    <dgm:pt modelId="{BCBDD69C-BE0B-4FA9-A198-4905AC78D6CF}" type="pres">
      <dgm:prSet presAssocID="{1696D381-7E8E-4EBD-A7BA-617448AAA006}" presName="parentText" presStyleLbl="node1" presStyleIdx="2" presStyleCnt="3">
        <dgm:presLayoutVars>
          <dgm:chMax val="0"/>
          <dgm:bulletEnabled val="1"/>
        </dgm:presLayoutVars>
      </dgm:prSet>
      <dgm:spPr/>
      <dgm:t>
        <a:bodyPr/>
        <a:lstStyle/>
        <a:p>
          <a:endParaRPr lang="en-US"/>
        </a:p>
      </dgm:t>
    </dgm:pt>
    <dgm:pt modelId="{9FD97414-8A9D-4E0D-B6F8-AAD52C50133D}" type="pres">
      <dgm:prSet presAssocID="{1696D381-7E8E-4EBD-A7BA-617448AAA006}" presName="negativeSpace" presStyleCnt="0"/>
      <dgm:spPr/>
      <dgm:t>
        <a:bodyPr/>
        <a:lstStyle/>
        <a:p>
          <a:endParaRPr lang="en-US"/>
        </a:p>
      </dgm:t>
    </dgm:pt>
    <dgm:pt modelId="{92B296B5-AF0D-4AF0-99DD-57F70E4C9E63}" type="pres">
      <dgm:prSet presAssocID="{1696D381-7E8E-4EBD-A7BA-617448AAA006}" presName="childText" presStyleLbl="conFgAcc1" presStyleIdx="2" presStyleCnt="3">
        <dgm:presLayoutVars>
          <dgm:bulletEnabled val="1"/>
        </dgm:presLayoutVars>
      </dgm:prSet>
      <dgm:spPr/>
      <dgm:t>
        <a:bodyPr/>
        <a:lstStyle/>
        <a:p>
          <a:endParaRPr lang="en-US"/>
        </a:p>
      </dgm:t>
    </dgm:pt>
  </dgm:ptLst>
  <dgm:cxnLst>
    <dgm:cxn modelId="{C6710579-6172-4228-989B-B18A02D4C18F}" srcId="{E2B7B520-923E-469A-8060-8A0D9870B3C4}" destId="{943D3DD1-F005-4D18-B4C3-23584B5A20F6}" srcOrd="0" destOrd="0" parTransId="{DEA31680-FD38-4CC7-9450-56AA0173C174}" sibTransId="{C2AAF3F8-6993-4ADC-8BED-7A823F57FAE8}"/>
    <dgm:cxn modelId="{13C2176E-2C5D-4923-92CC-F608906623A8}" type="presOf" srcId="{3CEF6862-35E1-4DF4-B0F6-85E324571268}" destId="{28C65C71-3890-40C4-A71C-A0EEE3BB2171}" srcOrd="0" destOrd="1" presId="urn:microsoft.com/office/officeart/2005/8/layout/list1"/>
    <dgm:cxn modelId="{1947728A-E314-4AFF-B55F-A2DD6970AB9B}" type="presOf" srcId="{1E41474A-DEA1-42F2-90DC-E2669F16AC68}" destId="{50A2998B-E9C4-4265-BD77-C6CBDDCD1FE0}" srcOrd="0" destOrd="0" presId="urn:microsoft.com/office/officeart/2005/8/layout/list1"/>
    <dgm:cxn modelId="{F92E5D3B-1BEE-4427-97D0-A64BEE192F6D}" srcId="{1696D381-7E8E-4EBD-A7BA-617448AAA006}" destId="{0D710C7C-EE2D-498C-A0F9-9E59A2CFAEF6}" srcOrd="0" destOrd="0" parTransId="{92128687-B36A-4E72-BD96-16263DE822E4}" sibTransId="{7AF34ADA-E0F7-4F27-95E5-FE1CA4322755}"/>
    <dgm:cxn modelId="{163FFEFD-8646-4C4A-8B1A-A9648041F760}" type="presOf" srcId="{DA30D80C-72F0-410A-9491-8F3528BC62C9}" destId="{28C65C71-3890-40C4-A71C-A0EEE3BB2171}" srcOrd="0" destOrd="0" presId="urn:microsoft.com/office/officeart/2005/8/layout/list1"/>
    <dgm:cxn modelId="{54CBE92A-F024-4FB6-A397-0A84CBE69BCA}" srcId="{30692A16-1676-4658-BE9C-E85D635CE320}" destId="{DA30D80C-72F0-410A-9491-8F3528BC62C9}" srcOrd="0" destOrd="0" parTransId="{19DABA20-2596-45CA-B1C5-1EBE8E7D8F4C}" sibTransId="{2485BBC5-0C1F-4EAC-9E8A-ABF4B489E414}"/>
    <dgm:cxn modelId="{041691D5-5F15-4750-BA62-C4194CAC26A1}" type="presOf" srcId="{1696D381-7E8E-4EBD-A7BA-617448AAA006}" destId="{BCBDD69C-BE0B-4FA9-A198-4905AC78D6CF}" srcOrd="1" destOrd="0" presId="urn:microsoft.com/office/officeart/2005/8/layout/list1"/>
    <dgm:cxn modelId="{9A80A381-6ECF-40FD-8737-B76CCA0063BC}" type="presOf" srcId="{30692A16-1676-4658-BE9C-E85D635CE320}" destId="{4D1D6C58-B0C7-48B7-B6BB-92D8B65247F1}" srcOrd="1" destOrd="0" presId="urn:microsoft.com/office/officeart/2005/8/layout/list1"/>
    <dgm:cxn modelId="{146B3D26-AB53-4FA0-9F02-868486300A85}" type="presOf" srcId="{99F6E065-091E-4060-A0FA-151E8F36474C}" destId="{92B296B5-AF0D-4AF0-99DD-57F70E4C9E63}" srcOrd="0" destOrd="1" presId="urn:microsoft.com/office/officeart/2005/8/layout/list1"/>
    <dgm:cxn modelId="{3B35BFE6-A62F-4D6A-9F1C-A748149CB409}" srcId="{1E41474A-DEA1-42F2-90DC-E2669F16AC68}" destId="{E2B7B520-923E-469A-8060-8A0D9870B3C4}" srcOrd="1" destOrd="0" parTransId="{6EAEF131-4145-405D-B824-5008502D2521}" sibTransId="{E677A7E3-C872-4BFA-A142-C39671AAD80C}"/>
    <dgm:cxn modelId="{86D9C658-D608-41D2-BA96-DAB50A648361}" type="presOf" srcId="{1696D381-7E8E-4EBD-A7BA-617448AAA006}" destId="{9F8246D2-6B79-49C8-B9F7-71530EE2C462}" srcOrd="0" destOrd="0" presId="urn:microsoft.com/office/officeart/2005/8/layout/list1"/>
    <dgm:cxn modelId="{7DC857E6-4692-4134-976B-6277F16BE142}" srcId="{1696D381-7E8E-4EBD-A7BA-617448AAA006}" destId="{99F6E065-091E-4060-A0FA-151E8F36474C}" srcOrd="1" destOrd="0" parTransId="{58120C6A-2F4F-4DDE-9CDC-B137EE7C08B3}" sibTransId="{810B6E13-1C23-4270-AC27-73DD995FD8AE}"/>
    <dgm:cxn modelId="{EBA1D168-8349-4BA5-B3AC-A1AB98CEB40B}" type="presOf" srcId="{E2B7B520-923E-469A-8060-8A0D9870B3C4}" destId="{C04C629F-E079-4E2F-9535-E4C51EC871D1}" srcOrd="1" destOrd="0" presId="urn:microsoft.com/office/officeart/2005/8/layout/list1"/>
    <dgm:cxn modelId="{05F80068-7EE2-49DC-A01F-61E7C72BFC31}" type="presOf" srcId="{30692A16-1676-4658-BE9C-E85D635CE320}" destId="{87D1F4FB-C481-4789-A423-EBE0FAE02ED4}" srcOrd="0" destOrd="0" presId="urn:microsoft.com/office/officeart/2005/8/layout/list1"/>
    <dgm:cxn modelId="{6E8FD357-EAFA-4DE8-9D07-96E477623049}" srcId="{30692A16-1676-4658-BE9C-E85D635CE320}" destId="{3CEF6862-35E1-4DF4-B0F6-85E324571268}" srcOrd="1" destOrd="0" parTransId="{344C7524-94BC-4721-B0F4-43AE4AEE4B5A}" sibTransId="{69B4D212-C640-4AB3-AD8D-6BEA23BB4898}"/>
    <dgm:cxn modelId="{4A45E03B-5D2D-4AF5-A7CB-C0D392491B46}" srcId="{1E41474A-DEA1-42F2-90DC-E2669F16AC68}" destId="{1696D381-7E8E-4EBD-A7BA-617448AAA006}" srcOrd="2" destOrd="0" parTransId="{4C029E7D-9ADB-4BFB-ADBF-FDAAD7F5F906}" sibTransId="{320FF7D0-C044-48A7-A522-AD4D64CA99FC}"/>
    <dgm:cxn modelId="{9AE6810A-318F-4366-BF62-2F78006E313E}" type="presOf" srcId="{E2B7B520-923E-469A-8060-8A0D9870B3C4}" destId="{FF7EF304-744D-4E44-92AB-0C1C2804330B}" srcOrd="0" destOrd="0" presId="urn:microsoft.com/office/officeart/2005/8/layout/list1"/>
    <dgm:cxn modelId="{634C0286-3DA3-43D3-858D-DD7D2D1CEB51}" srcId="{1E41474A-DEA1-42F2-90DC-E2669F16AC68}" destId="{30692A16-1676-4658-BE9C-E85D635CE320}" srcOrd="0" destOrd="0" parTransId="{D7658B25-C5E5-44D7-87FE-9D3433C05665}" sibTransId="{33E116E6-F6D5-4E7D-9A24-B596CE77B66A}"/>
    <dgm:cxn modelId="{9D3923E3-0354-4C90-9871-32EC554DA5D6}" type="presOf" srcId="{943D3DD1-F005-4D18-B4C3-23584B5A20F6}" destId="{F26E6479-40C9-48EF-8B8D-B1151C254729}" srcOrd="0" destOrd="0" presId="urn:microsoft.com/office/officeart/2005/8/layout/list1"/>
    <dgm:cxn modelId="{D3427898-1E5B-46B9-AE2B-B2E56A1E3855}" type="presOf" srcId="{0D710C7C-EE2D-498C-A0F9-9E59A2CFAEF6}" destId="{92B296B5-AF0D-4AF0-99DD-57F70E4C9E63}" srcOrd="0" destOrd="0" presId="urn:microsoft.com/office/officeart/2005/8/layout/list1"/>
    <dgm:cxn modelId="{89D774FA-3166-4EA0-9765-AE28BD90120F}" type="presParOf" srcId="{50A2998B-E9C4-4265-BD77-C6CBDDCD1FE0}" destId="{9D773F41-7418-4778-AD05-A2C717924A82}" srcOrd="0" destOrd="0" presId="urn:microsoft.com/office/officeart/2005/8/layout/list1"/>
    <dgm:cxn modelId="{F516B7C3-1FBC-4ABF-A00B-A683402944D2}" type="presParOf" srcId="{9D773F41-7418-4778-AD05-A2C717924A82}" destId="{87D1F4FB-C481-4789-A423-EBE0FAE02ED4}" srcOrd="0" destOrd="0" presId="urn:microsoft.com/office/officeart/2005/8/layout/list1"/>
    <dgm:cxn modelId="{F7E13A3B-47B1-4F02-A433-88C4B798D154}" type="presParOf" srcId="{9D773F41-7418-4778-AD05-A2C717924A82}" destId="{4D1D6C58-B0C7-48B7-B6BB-92D8B65247F1}" srcOrd="1" destOrd="0" presId="urn:microsoft.com/office/officeart/2005/8/layout/list1"/>
    <dgm:cxn modelId="{4ECE544C-3625-4FFF-9CC1-37945A018DD6}" type="presParOf" srcId="{50A2998B-E9C4-4265-BD77-C6CBDDCD1FE0}" destId="{85026142-5101-4140-8D3F-850E6EBB2674}" srcOrd="1" destOrd="0" presId="urn:microsoft.com/office/officeart/2005/8/layout/list1"/>
    <dgm:cxn modelId="{C525028A-2BE3-40B5-B86F-80DF66EF8818}" type="presParOf" srcId="{50A2998B-E9C4-4265-BD77-C6CBDDCD1FE0}" destId="{28C65C71-3890-40C4-A71C-A0EEE3BB2171}" srcOrd="2" destOrd="0" presId="urn:microsoft.com/office/officeart/2005/8/layout/list1"/>
    <dgm:cxn modelId="{7F3DCE50-28D0-4B6F-ABDF-9D975DCE3A75}" type="presParOf" srcId="{50A2998B-E9C4-4265-BD77-C6CBDDCD1FE0}" destId="{544DB599-9CA6-4691-B0E9-A6BA51D9CDD7}" srcOrd="3" destOrd="0" presId="urn:microsoft.com/office/officeart/2005/8/layout/list1"/>
    <dgm:cxn modelId="{F6694C40-AE7D-4D00-95A0-AB9523E21DF7}" type="presParOf" srcId="{50A2998B-E9C4-4265-BD77-C6CBDDCD1FE0}" destId="{8C110335-F8B1-4A65-9B06-A6DBE1E8CC50}" srcOrd="4" destOrd="0" presId="urn:microsoft.com/office/officeart/2005/8/layout/list1"/>
    <dgm:cxn modelId="{95CA0437-F983-4228-9288-00E863F7FA4D}" type="presParOf" srcId="{8C110335-F8B1-4A65-9B06-A6DBE1E8CC50}" destId="{FF7EF304-744D-4E44-92AB-0C1C2804330B}" srcOrd="0" destOrd="0" presId="urn:microsoft.com/office/officeart/2005/8/layout/list1"/>
    <dgm:cxn modelId="{90848F99-BE22-4539-BC74-E24FFD0E60D2}" type="presParOf" srcId="{8C110335-F8B1-4A65-9B06-A6DBE1E8CC50}" destId="{C04C629F-E079-4E2F-9535-E4C51EC871D1}" srcOrd="1" destOrd="0" presId="urn:microsoft.com/office/officeart/2005/8/layout/list1"/>
    <dgm:cxn modelId="{3D1E092B-3E7C-4E10-9D9A-0CD9D0BABE83}" type="presParOf" srcId="{50A2998B-E9C4-4265-BD77-C6CBDDCD1FE0}" destId="{B8695747-9296-4549-8E0C-E9A0E8215D5D}" srcOrd="5" destOrd="0" presId="urn:microsoft.com/office/officeart/2005/8/layout/list1"/>
    <dgm:cxn modelId="{55493653-AECD-42D6-A853-03F59A3D1021}" type="presParOf" srcId="{50A2998B-E9C4-4265-BD77-C6CBDDCD1FE0}" destId="{F26E6479-40C9-48EF-8B8D-B1151C254729}" srcOrd="6" destOrd="0" presId="urn:microsoft.com/office/officeart/2005/8/layout/list1"/>
    <dgm:cxn modelId="{FCCF9A3A-201F-492D-989E-C88954B9DC87}" type="presParOf" srcId="{50A2998B-E9C4-4265-BD77-C6CBDDCD1FE0}" destId="{3A06F34D-3BE1-4DE5-955E-2864D1224F99}" srcOrd="7" destOrd="0" presId="urn:microsoft.com/office/officeart/2005/8/layout/list1"/>
    <dgm:cxn modelId="{214C1BF2-8A50-4573-B240-68444690AFAB}" type="presParOf" srcId="{50A2998B-E9C4-4265-BD77-C6CBDDCD1FE0}" destId="{989E8E60-71EF-4ED3-8059-5F2977527151}" srcOrd="8" destOrd="0" presId="urn:microsoft.com/office/officeart/2005/8/layout/list1"/>
    <dgm:cxn modelId="{FF31955E-562A-4B26-910B-034E6449BC90}" type="presParOf" srcId="{989E8E60-71EF-4ED3-8059-5F2977527151}" destId="{9F8246D2-6B79-49C8-B9F7-71530EE2C462}" srcOrd="0" destOrd="0" presId="urn:microsoft.com/office/officeart/2005/8/layout/list1"/>
    <dgm:cxn modelId="{2D830317-66EF-4161-9BB0-25D490703657}" type="presParOf" srcId="{989E8E60-71EF-4ED3-8059-5F2977527151}" destId="{BCBDD69C-BE0B-4FA9-A198-4905AC78D6CF}" srcOrd="1" destOrd="0" presId="urn:microsoft.com/office/officeart/2005/8/layout/list1"/>
    <dgm:cxn modelId="{27FF35CE-692D-4E7C-9346-CB3C8CBCA1E1}" type="presParOf" srcId="{50A2998B-E9C4-4265-BD77-C6CBDDCD1FE0}" destId="{9FD97414-8A9D-4E0D-B6F8-AAD52C50133D}" srcOrd="9" destOrd="0" presId="urn:microsoft.com/office/officeart/2005/8/layout/list1"/>
    <dgm:cxn modelId="{A448B5D7-386B-4C4A-9AA1-DB45A99C35D8}" type="presParOf" srcId="{50A2998B-E9C4-4265-BD77-C6CBDDCD1FE0}" destId="{92B296B5-AF0D-4AF0-99DD-57F70E4C9E6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real-time, wireless connectivity to a wide range of systems and supports numerous warehouse operations like: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Inventory management</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EA7EE600-4D83-4ADB-8CEA-3A3B4A904A0C}">
      <dgm:prSet custT="1"/>
      <dgm:spPr/>
      <dgm:t>
        <a:bodyPr/>
        <a:lstStyle/>
        <a:p>
          <a:r>
            <a:rPr lang="en-US" sz="1800" dirty="0" smtClean="0">
              <a:latin typeface="Arial" pitchFamily="34" charset="0"/>
              <a:cs typeface="Arial" pitchFamily="34" charset="0"/>
            </a:rPr>
            <a:t>Receiving</a:t>
          </a:r>
          <a:endParaRPr lang="en-US" sz="1800" dirty="0">
            <a:latin typeface="Arial" pitchFamily="34" charset="0"/>
            <a:cs typeface="Arial" pitchFamily="34" charset="0"/>
          </a:endParaRPr>
        </a:p>
      </dgm:t>
    </dgm:pt>
    <dgm:pt modelId="{3F14D71C-67ED-4E43-A367-24A8236B08B1}" type="parTrans" cxnId="{EE0D31B7-A7BD-4CC4-B981-70E0A54AB077}">
      <dgm:prSet/>
      <dgm:spPr/>
      <dgm:t>
        <a:bodyPr/>
        <a:lstStyle/>
        <a:p>
          <a:endParaRPr lang="en-US"/>
        </a:p>
      </dgm:t>
    </dgm:pt>
    <dgm:pt modelId="{2A6CDFF4-09B1-4DB3-9756-0D85EADFEB08}" type="sibTrans" cxnId="{EE0D31B7-A7BD-4CC4-B981-70E0A54AB077}">
      <dgm:prSet/>
      <dgm:spPr/>
      <dgm:t>
        <a:bodyPr/>
        <a:lstStyle/>
        <a:p>
          <a:endParaRPr lang="en-US"/>
        </a:p>
      </dgm:t>
    </dgm:pt>
    <dgm:pt modelId="{D8314919-8756-465E-91ED-B4240D2B1202}">
      <dgm:prSet custT="1"/>
      <dgm:spPr/>
      <dgm:t>
        <a:bodyPr/>
        <a:lstStyle/>
        <a:p>
          <a:r>
            <a:rPr lang="en-US" sz="1800" dirty="0" smtClean="0">
              <a:latin typeface="Arial" pitchFamily="34" charset="0"/>
              <a:cs typeface="Arial" pitchFamily="34" charset="0"/>
            </a:rPr>
            <a:t>Picking, packing and shipping</a:t>
          </a:r>
          <a:endParaRPr lang="en-US" sz="1800" dirty="0">
            <a:latin typeface="Arial" pitchFamily="34" charset="0"/>
            <a:cs typeface="Arial" pitchFamily="34" charset="0"/>
          </a:endParaRPr>
        </a:p>
      </dgm:t>
    </dgm:pt>
    <dgm:pt modelId="{E2111837-80CF-44AC-B30C-107A4F1A1545}" type="parTrans" cxnId="{60FBE5B7-94A1-4E89-92DA-80910A76B578}">
      <dgm:prSet/>
      <dgm:spPr/>
      <dgm:t>
        <a:bodyPr/>
        <a:lstStyle/>
        <a:p>
          <a:endParaRPr lang="en-US"/>
        </a:p>
      </dgm:t>
    </dgm:pt>
    <dgm:pt modelId="{43E392DA-FD6E-4F18-9137-CE99C8737C64}" type="sibTrans" cxnId="{60FBE5B7-94A1-4E89-92DA-80910A76B578}">
      <dgm:prSet/>
      <dgm:spPr/>
      <dgm:t>
        <a:bodyPr/>
        <a:lstStyle/>
        <a:p>
          <a:endParaRPr lang="en-US"/>
        </a:p>
      </dgm:t>
    </dgm:pt>
    <dgm:pt modelId="{819F3185-1BA2-43A6-BD67-801395194E75}">
      <dgm:prSet custT="1"/>
      <dgm:spPr/>
      <dgm:t>
        <a:bodyPr/>
        <a:lstStyle/>
        <a:p>
          <a:r>
            <a:rPr lang="en-US" sz="1800" dirty="0" smtClean="0">
              <a:latin typeface="Arial" pitchFamily="34" charset="0"/>
              <a:cs typeface="Arial" pitchFamily="34" charset="0"/>
            </a:rPr>
            <a:t>Manufacturing</a:t>
          </a:r>
          <a:endParaRPr lang="en-US" sz="1800" dirty="0">
            <a:latin typeface="Arial" pitchFamily="34" charset="0"/>
            <a:cs typeface="Arial" pitchFamily="34" charset="0"/>
          </a:endParaRPr>
        </a:p>
      </dgm:t>
    </dgm:pt>
    <dgm:pt modelId="{7FB3F986-AEF5-4DCD-A1CA-46427DEF8178}" type="parTrans" cxnId="{1118FA09-CE77-48ED-A81C-644DBA80FFAD}">
      <dgm:prSet/>
      <dgm:spPr/>
      <dgm:t>
        <a:bodyPr/>
        <a:lstStyle/>
        <a:p>
          <a:endParaRPr lang="en-US"/>
        </a:p>
      </dgm:t>
    </dgm:pt>
    <dgm:pt modelId="{7E618BD3-4E5A-4693-8176-B31F7AD0737B}" type="sibTrans" cxnId="{1118FA09-CE77-48ED-A81C-644DBA80FFAD}">
      <dgm:prSet/>
      <dgm:spPr/>
      <dgm:t>
        <a:bodyPr/>
        <a:lstStyle/>
        <a:p>
          <a:endParaRPr lang="en-US"/>
        </a:p>
      </dgm:t>
    </dgm:pt>
    <dgm:pt modelId="{2169E57D-E367-4206-BC02-BB5F60C80C55}">
      <dgm:prSet custT="1"/>
      <dgm:spPr/>
      <dgm:t>
        <a:bodyPr/>
        <a:lstStyle/>
        <a:p>
          <a:r>
            <a:rPr lang="en-US" sz="1800" dirty="0" smtClean="0">
              <a:latin typeface="Arial" pitchFamily="34" charset="0"/>
              <a:cs typeface="Arial" pitchFamily="34" charset="0"/>
            </a:rPr>
            <a:t>Quality assurance</a:t>
          </a:r>
          <a:endParaRPr lang="en-US" sz="1800" dirty="0">
            <a:latin typeface="Arial" pitchFamily="34" charset="0"/>
            <a:cs typeface="Arial" pitchFamily="34" charset="0"/>
          </a:endParaRPr>
        </a:p>
      </dgm:t>
    </dgm:pt>
    <dgm:pt modelId="{C6CA548F-31F9-4DA0-BF5E-2A5E36449AAC}" type="parTrans" cxnId="{D78FC450-934F-4F3B-B6CD-EB812E43E987}">
      <dgm:prSet/>
      <dgm:spPr/>
      <dgm:t>
        <a:bodyPr/>
        <a:lstStyle/>
        <a:p>
          <a:endParaRPr lang="en-US"/>
        </a:p>
      </dgm:t>
    </dgm:pt>
    <dgm:pt modelId="{16E9CE88-B27E-45CB-AADA-139E591E88D2}" type="sibTrans" cxnId="{D78FC450-934F-4F3B-B6CD-EB812E43E987}">
      <dgm:prSet/>
      <dgm:spPr/>
      <dgm:t>
        <a:bodyPr/>
        <a:lstStyle/>
        <a:p>
          <a:endParaRPr lang="en-US"/>
        </a:p>
      </dgm:t>
    </dgm:pt>
    <dgm:pt modelId="{6CFB8A4B-1014-4729-83D2-5BC35CA96AE7}">
      <dgm:prSet custT="1"/>
      <dgm:spPr/>
      <dgm:t>
        <a:bodyPr/>
        <a:lstStyle/>
        <a:p>
          <a:r>
            <a:rPr lang="en-US" sz="1800" dirty="0" smtClean="0">
              <a:latin typeface="Arial" pitchFamily="34" charset="0"/>
              <a:cs typeface="Arial" pitchFamily="34" charset="0"/>
            </a:rPr>
            <a:t>Time and attendance</a:t>
          </a:r>
        </a:p>
      </dgm:t>
    </dgm:pt>
    <dgm:pt modelId="{BCEB3506-E251-445F-A3F9-A9DF5D3AE767}" type="parTrans" cxnId="{A50B2563-88E8-4803-9645-8D00383F225D}">
      <dgm:prSet/>
      <dgm:spPr/>
      <dgm:t>
        <a:bodyPr/>
        <a:lstStyle/>
        <a:p>
          <a:endParaRPr lang="en-US"/>
        </a:p>
      </dgm:t>
    </dgm:pt>
    <dgm:pt modelId="{3408BD22-0162-4F21-86F6-9EF1FC78439F}" type="sibTrans" cxnId="{A50B2563-88E8-4803-9645-8D00383F225D}">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D78FC450-934F-4F3B-B6CD-EB812E43E987}" srcId="{C1D661CD-946F-4873-9292-5B8087B49EFB}" destId="{2169E57D-E367-4206-BC02-BB5F60C80C55}" srcOrd="4" destOrd="0" parTransId="{C6CA548F-31F9-4DA0-BF5E-2A5E36449AAC}" sibTransId="{16E9CE88-B27E-45CB-AADA-139E591E88D2}"/>
    <dgm:cxn modelId="{60FBE5B7-94A1-4E89-92DA-80910A76B578}" srcId="{C1D661CD-946F-4873-9292-5B8087B49EFB}" destId="{D8314919-8756-465E-91ED-B4240D2B1202}" srcOrd="2" destOrd="0" parTransId="{E2111837-80CF-44AC-B30C-107A4F1A1545}" sibTransId="{43E392DA-FD6E-4F18-9137-CE99C8737C64}"/>
    <dgm:cxn modelId="{D8430ACC-FCED-4028-BB25-6545FFD76929}" type="presOf" srcId="{EA7EE600-4D83-4ADB-8CEA-3A3B4A904A0C}" destId="{E95B3B74-FA07-4EB8-B4A5-CFBF3435BF61}" srcOrd="0" destOrd="1" presId="urn:microsoft.com/office/officeart/2005/8/layout/list1"/>
    <dgm:cxn modelId="{ABDAC6DE-158D-4105-B14E-71ECECECAAB3}" type="presOf" srcId="{2169E57D-E367-4206-BC02-BB5F60C80C55}" destId="{E95B3B74-FA07-4EB8-B4A5-CFBF3435BF61}" srcOrd="0" destOrd="4" presId="urn:microsoft.com/office/officeart/2005/8/layout/list1"/>
    <dgm:cxn modelId="{5836C905-9AFE-484F-9457-C1416332F6B7}" type="presOf" srcId="{6CFB8A4B-1014-4729-83D2-5BC35CA96AE7}" destId="{E95B3B74-FA07-4EB8-B4A5-CFBF3435BF61}" srcOrd="0" destOrd="5"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E576D558-CDBC-420F-BD3E-F0BFF3895529}" type="presOf" srcId="{D8314919-8756-465E-91ED-B4240D2B1202}" destId="{E95B3B74-FA07-4EB8-B4A5-CFBF3435BF61}" srcOrd="0" destOrd="2" presId="urn:microsoft.com/office/officeart/2005/8/layout/list1"/>
    <dgm:cxn modelId="{4FA0A789-DF01-4699-853C-351C2AF3AC9D}" type="presOf" srcId="{819F3185-1BA2-43A6-BD67-801395194E75}" destId="{E95B3B74-FA07-4EB8-B4A5-CFBF3435BF61}" srcOrd="0" destOrd="3" presId="urn:microsoft.com/office/officeart/2005/8/layout/list1"/>
    <dgm:cxn modelId="{1118FA09-CE77-48ED-A81C-644DBA80FFAD}" srcId="{C1D661CD-946F-4873-9292-5B8087B49EFB}" destId="{819F3185-1BA2-43A6-BD67-801395194E75}" srcOrd="3" destOrd="0" parTransId="{7FB3F986-AEF5-4DCD-A1CA-46427DEF8178}" sibTransId="{7E618BD3-4E5A-4693-8176-B31F7AD0737B}"/>
    <dgm:cxn modelId="{13ED76A1-6C19-426B-B42D-5F657A0E09FB}" type="presOf" srcId="{9D3FB787-B82F-4D16-8BBA-824224787792}" destId="{6C9DAE18-A4F7-4BAB-AC44-68BB74B0A5D8}" srcOrd="0" destOrd="0" presId="urn:microsoft.com/office/officeart/2005/8/layout/list1"/>
    <dgm:cxn modelId="{B9959E73-DB53-4BE9-AAB2-7B4036D59789}" type="presOf" srcId="{C1D661CD-946F-4873-9292-5B8087B49EFB}" destId="{ACAA11B6-823F-4084-BF2C-CD4AF7484A0B}" srcOrd="0" destOrd="0" presId="urn:microsoft.com/office/officeart/2005/8/layout/list1"/>
    <dgm:cxn modelId="{75BED3A0-0C67-4A53-9546-16B68BE99895}" type="presOf" srcId="{B7AB0155-4CE4-4D2E-902E-C8BC25082725}" destId="{E95B3B74-FA07-4EB8-B4A5-CFBF3435BF61}" srcOrd="0" destOrd="0" presId="urn:microsoft.com/office/officeart/2005/8/layout/list1"/>
    <dgm:cxn modelId="{EE0D31B7-A7BD-4CC4-B981-70E0A54AB077}" srcId="{C1D661CD-946F-4873-9292-5B8087B49EFB}" destId="{EA7EE600-4D83-4ADB-8CEA-3A3B4A904A0C}" srcOrd="1" destOrd="0" parTransId="{3F14D71C-67ED-4E43-A367-24A8236B08B1}" sibTransId="{2A6CDFF4-09B1-4DB3-9756-0D85EADFEB08}"/>
    <dgm:cxn modelId="{A50B2563-88E8-4803-9645-8D00383F225D}" srcId="{C1D661CD-946F-4873-9292-5B8087B49EFB}" destId="{6CFB8A4B-1014-4729-83D2-5BC35CA96AE7}" srcOrd="5" destOrd="0" parTransId="{BCEB3506-E251-445F-A3F9-A9DF5D3AE767}" sibTransId="{3408BD22-0162-4F21-86F6-9EF1FC78439F}"/>
    <dgm:cxn modelId="{B399A573-F15E-44D8-B0F5-B5816739D591}" type="presOf" srcId="{C1D661CD-946F-4873-9292-5B8087B49EFB}" destId="{B3C4A46E-D1B0-412C-A0F0-4153F65971F5}" srcOrd="1" destOrd="0" presId="urn:microsoft.com/office/officeart/2005/8/layout/list1"/>
    <dgm:cxn modelId="{49C8A92C-2489-480D-A9B4-57B7718CACFF}" type="presParOf" srcId="{6C9DAE18-A4F7-4BAB-AC44-68BB74B0A5D8}" destId="{AA41785A-B2E4-47FB-BFF8-16BB3178018A}" srcOrd="0" destOrd="0" presId="urn:microsoft.com/office/officeart/2005/8/layout/list1"/>
    <dgm:cxn modelId="{5A9DE9FB-3CC2-4C79-8C53-E2F3A54F7A00}" type="presParOf" srcId="{AA41785A-B2E4-47FB-BFF8-16BB3178018A}" destId="{ACAA11B6-823F-4084-BF2C-CD4AF7484A0B}" srcOrd="0" destOrd="0" presId="urn:microsoft.com/office/officeart/2005/8/layout/list1"/>
    <dgm:cxn modelId="{51DEDCC9-B461-4A86-BCAC-786BC9696C22}" type="presParOf" srcId="{AA41785A-B2E4-47FB-BFF8-16BB3178018A}" destId="{B3C4A46E-D1B0-412C-A0F0-4153F65971F5}" srcOrd="1" destOrd="0" presId="urn:microsoft.com/office/officeart/2005/8/layout/list1"/>
    <dgm:cxn modelId="{349420C1-1681-4141-823D-5059F7B9A62D}" type="presParOf" srcId="{6C9DAE18-A4F7-4BAB-AC44-68BB74B0A5D8}" destId="{EBA0D3BF-6B92-4584-AA78-6EDC0CA36069}" srcOrd="1" destOrd="0" presId="urn:microsoft.com/office/officeart/2005/8/layout/list1"/>
    <dgm:cxn modelId="{B715A0D0-4732-4219-A8B5-6BA1A73B6D12}"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the ability to continue operating 24/7, even when the host system is unavailable.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Remote and off-shore locations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462D0CE4-FA45-425A-98E6-8809E2F0B69E}">
      <dgm:prSet custT="1"/>
      <dgm:spPr/>
      <dgm:t>
        <a:bodyPr/>
        <a:lstStyle/>
        <a:p>
          <a:r>
            <a:rPr lang="en-US" sz="1800" dirty="0" smtClean="0">
              <a:latin typeface="Arial" pitchFamily="34" charset="0"/>
              <a:cs typeface="Arial" pitchFamily="34" charset="0"/>
            </a:rPr>
            <a:t>Poor/occasional connectivity</a:t>
          </a:r>
          <a:endParaRPr lang="en-US" sz="1800" dirty="0">
            <a:latin typeface="Arial" pitchFamily="34" charset="0"/>
            <a:cs typeface="Arial" pitchFamily="34" charset="0"/>
          </a:endParaRPr>
        </a:p>
      </dgm:t>
    </dgm:pt>
    <dgm:pt modelId="{DFC36183-73D9-40C9-A1C7-F308835A75F6}" type="parTrans" cxnId="{81739759-4E30-4F23-A5E8-15FDBA1AD5A2}">
      <dgm:prSet/>
      <dgm:spPr/>
      <dgm:t>
        <a:bodyPr/>
        <a:lstStyle/>
        <a:p>
          <a:endParaRPr lang="en-US"/>
        </a:p>
      </dgm:t>
    </dgm:pt>
    <dgm:pt modelId="{CF63505D-691D-4868-957D-3254C49A3675}" type="sibTrans" cxnId="{81739759-4E30-4F23-A5E8-15FDBA1AD5A2}">
      <dgm:prSet/>
      <dgm:spPr/>
      <dgm:t>
        <a:bodyPr/>
        <a:lstStyle/>
        <a:p>
          <a:endParaRPr lang="en-US"/>
        </a:p>
      </dgm:t>
    </dgm:pt>
    <dgm:pt modelId="{590D345B-21BA-4BCC-9612-9B6EC4D8E022}">
      <dgm:prSet custT="1"/>
      <dgm:spPr/>
      <dgm:t>
        <a:bodyPr/>
        <a:lstStyle/>
        <a:p>
          <a:r>
            <a:rPr lang="en-US" sz="1800" dirty="0" smtClean="0">
              <a:latin typeface="Arial" pitchFamily="34" charset="0"/>
              <a:cs typeface="Arial" pitchFamily="34" charset="0"/>
            </a:rPr>
            <a:t>Disconnected environments</a:t>
          </a:r>
          <a:endParaRPr lang="en-US" sz="1800" dirty="0">
            <a:latin typeface="Arial" pitchFamily="34" charset="0"/>
            <a:cs typeface="Arial" pitchFamily="34" charset="0"/>
          </a:endParaRPr>
        </a:p>
      </dgm:t>
    </dgm:pt>
    <dgm:pt modelId="{14C0842E-229C-401C-B608-F861827DCA9D}" type="parTrans" cxnId="{2920F311-8705-4104-93B4-258B186E25AF}">
      <dgm:prSet/>
      <dgm:spPr/>
      <dgm:t>
        <a:bodyPr/>
        <a:lstStyle/>
        <a:p>
          <a:endParaRPr lang="en-US"/>
        </a:p>
      </dgm:t>
    </dgm:pt>
    <dgm:pt modelId="{B689ADC3-4785-4880-A9E8-6902AB124D9C}" type="sibTrans" cxnId="{2920F311-8705-4104-93B4-258B186E25AF}">
      <dgm:prSet/>
      <dgm:spPr/>
      <dgm:t>
        <a:bodyPr/>
        <a:lstStyle/>
        <a:p>
          <a:endParaRPr lang="en-US"/>
        </a:p>
      </dgm:t>
    </dgm:pt>
    <dgm:pt modelId="{8837F18E-02BC-478B-94B0-5B274C8DFD03}">
      <dgm:prSet custT="1"/>
      <dgm:spPr/>
      <dgm:t>
        <a:bodyPr/>
        <a:lstStyle/>
        <a:p>
          <a:r>
            <a:rPr lang="en-US" sz="1800" dirty="0" smtClean="0">
              <a:latin typeface="Arial" pitchFamily="34" charset="0"/>
              <a:cs typeface="Arial" pitchFamily="34" charset="0"/>
            </a:rPr>
            <a:t>Nightly/weekly back-ups</a:t>
          </a:r>
          <a:endParaRPr lang="en-US" sz="1800" dirty="0">
            <a:latin typeface="Arial" pitchFamily="34" charset="0"/>
            <a:cs typeface="Arial" pitchFamily="34" charset="0"/>
          </a:endParaRPr>
        </a:p>
      </dgm:t>
    </dgm:pt>
    <dgm:pt modelId="{2BB7BDDB-62E2-4DDC-AE98-B41760F1AB1B}" type="parTrans" cxnId="{546ABB5D-144A-41C3-B990-6CAD7D2039F1}">
      <dgm:prSet/>
      <dgm:spPr/>
      <dgm:t>
        <a:bodyPr/>
        <a:lstStyle/>
        <a:p>
          <a:endParaRPr lang="en-US"/>
        </a:p>
      </dgm:t>
    </dgm:pt>
    <dgm:pt modelId="{F649CBF0-B052-4EA8-8FA3-AD5663DA33C4}" type="sibTrans" cxnId="{546ABB5D-144A-41C3-B990-6CAD7D2039F1}">
      <dgm:prSet/>
      <dgm:spPr/>
      <dgm:t>
        <a:bodyPr/>
        <a:lstStyle/>
        <a:p>
          <a:endParaRPr lang="en-US"/>
        </a:p>
      </dgm:t>
    </dgm:pt>
    <dgm:pt modelId="{4336E05B-A052-4DEC-9C4F-48E3D5C4F682}">
      <dgm:prSet custT="1"/>
      <dgm:spPr/>
      <dgm:t>
        <a:bodyPr/>
        <a:lstStyle/>
        <a:p>
          <a:r>
            <a:rPr lang="en-US" sz="1800" dirty="0" smtClean="0">
              <a:latin typeface="Arial" pitchFamily="34" charset="0"/>
              <a:cs typeface="Arial" pitchFamily="34" charset="0"/>
            </a:rPr>
            <a:t>100% transaction visibility</a:t>
          </a:r>
          <a:endParaRPr lang="en-US" sz="1800" dirty="0">
            <a:latin typeface="Arial" pitchFamily="34" charset="0"/>
            <a:cs typeface="Arial" pitchFamily="34" charset="0"/>
          </a:endParaRPr>
        </a:p>
      </dgm:t>
    </dgm:pt>
    <dgm:pt modelId="{3691DEFD-AB52-42FB-9B96-58C822600285}" type="parTrans" cxnId="{4F613221-9D91-463A-B2B8-D365E5FBC9DE}">
      <dgm:prSet/>
      <dgm:spPr/>
      <dgm:t>
        <a:bodyPr/>
        <a:lstStyle/>
        <a:p>
          <a:endParaRPr lang="en-US"/>
        </a:p>
      </dgm:t>
    </dgm:pt>
    <dgm:pt modelId="{212F5928-93A9-45F8-895F-E2007BBA0DD1}" type="sibTrans" cxnId="{4F613221-9D91-463A-B2B8-D365E5FBC9DE}">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1FB30B2B-E6C3-4BD6-8A30-43F0DB7EBF3D}" type="presOf" srcId="{9D3FB787-B82F-4D16-8BBA-824224787792}" destId="{6C9DAE18-A4F7-4BAB-AC44-68BB74B0A5D8}" srcOrd="0" destOrd="0" presId="urn:microsoft.com/office/officeart/2005/8/layout/list1"/>
    <dgm:cxn modelId="{50F797E7-D0D1-4045-9522-7E879A1A4FCB}" type="presOf" srcId="{C1D661CD-946F-4873-9292-5B8087B49EFB}" destId="{ACAA11B6-823F-4084-BF2C-CD4AF7484A0B}" srcOrd="0" destOrd="0" presId="urn:microsoft.com/office/officeart/2005/8/layout/list1"/>
    <dgm:cxn modelId="{2920F311-8705-4104-93B4-258B186E25AF}" srcId="{C1D661CD-946F-4873-9292-5B8087B49EFB}" destId="{590D345B-21BA-4BCC-9612-9B6EC4D8E022}" srcOrd="2" destOrd="0" parTransId="{14C0842E-229C-401C-B608-F861827DCA9D}" sibTransId="{B689ADC3-4785-4880-A9E8-6902AB124D9C}"/>
    <dgm:cxn modelId="{D4E7E88A-022D-4413-A89C-A19B63AF1C2D}" type="presOf" srcId="{C1D661CD-946F-4873-9292-5B8087B49EFB}" destId="{B3C4A46E-D1B0-412C-A0F0-4153F65971F5}" srcOrd="1" destOrd="0"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8193D8AA-843A-422F-9A44-3C097B45F5DB}" type="presOf" srcId="{4336E05B-A052-4DEC-9C4F-48E3D5C4F682}" destId="{E95B3B74-FA07-4EB8-B4A5-CFBF3435BF61}" srcOrd="0" destOrd="4" presId="urn:microsoft.com/office/officeart/2005/8/layout/list1"/>
    <dgm:cxn modelId="{82E13BC9-B99D-4423-8973-92486F698A88}" type="presOf" srcId="{B7AB0155-4CE4-4D2E-902E-C8BC25082725}" destId="{E95B3B74-FA07-4EB8-B4A5-CFBF3435BF61}" srcOrd="0" destOrd="0" presId="urn:microsoft.com/office/officeart/2005/8/layout/list1"/>
    <dgm:cxn modelId="{546ABB5D-144A-41C3-B990-6CAD7D2039F1}" srcId="{C1D661CD-946F-4873-9292-5B8087B49EFB}" destId="{8837F18E-02BC-478B-94B0-5B274C8DFD03}" srcOrd="3" destOrd="0" parTransId="{2BB7BDDB-62E2-4DDC-AE98-B41760F1AB1B}" sibTransId="{F649CBF0-B052-4EA8-8FA3-AD5663DA33C4}"/>
    <dgm:cxn modelId="{81739759-4E30-4F23-A5E8-15FDBA1AD5A2}" srcId="{C1D661CD-946F-4873-9292-5B8087B49EFB}" destId="{462D0CE4-FA45-425A-98E6-8809E2F0B69E}" srcOrd="1" destOrd="0" parTransId="{DFC36183-73D9-40C9-A1C7-F308835A75F6}" sibTransId="{CF63505D-691D-4868-957D-3254C49A3675}"/>
    <dgm:cxn modelId="{4F613221-9D91-463A-B2B8-D365E5FBC9DE}" srcId="{C1D661CD-946F-4873-9292-5B8087B49EFB}" destId="{4336E05B-A052-4DEC-9C4F-48E3D5C4F682}" srcOrd="4" destOrd="0" parTransId="{3691DEFD-AB52-42FB-9B96-58C822600285}" sibTransId="{212F5928-93A9-45F8-895F-E2007BBA0DD1}"/>
    <dgm:cxn modelId="{F9A79ED5-62AD-4E6A-83F0-D66A089AF8A5}" type="presOf" srcId="{8837F18E-02BC-478B-94B0-5B274C8DFD03}" destId="{E95B3B74-FA07-4EB8-B4A5-CFBF3435BF61}" srcOrd="0" destOrd="3" presId="urn:microsoft.com/office/officeart/2005/8/layout/list1"/>
    <dgm:cxn modelId="{0436E02A-2874-48EB-99D5-0D6374AEECB0}" type="presOf" srcId="{462D0CE4-FA45-425A-98E6-8809E2F0B69E}" destId="{E95B3B74-FA07-4EB8-B4A5-CFBF3435BF61}" srcOrd="0" destOrd="1" presId="urn:microsoft.com/office/officeart/2005/8/layout/list1"/>
    <dgm:cxn modelId="{EDCF0B34-85EE-445E-8F2B-368F01516F19}" type="presOf" srcId="{590D345B-21BA-4BCC-9612-9B6EC4D8E022}" destId="{E95B3B74-FA07-4EB8-B4A5-CFBF3435BF61}" srcOrd="0" destOrd="2" presId="urn:microsoft.com/office/officeart/2005/8/layout/list1"/>
    <dgm:cxn modelId="{1B4905E4-618C-43AA-B87D-269E04BD0A79}" type="presParOf" srcId="{6C9DAE18-A4F7-4BAB-AC44-68BB74B0A5D8}" destId="{AA41785A-B2E4-47FB-BFF8-16BB3178018A}" srcOrd="0" destOrd="0" presId="urn:microsoft.com/office/officeart/2005/8/layout/list1"/>
    <dgm:cxn modelId="{1A8E8CD0-1E35-43AF-85E0-583C4B53E2EB}" type="presParOf" srcId="{AA41785A-B2E4-47FB-BFF8-16BB3178018A}" destId="{ACAA11B6-823F-4084-BF2C-CD4AF7484A0B}" srcOrd="0" destOrd="0" presId="urn:microsoft.com/office/officeart/2005/8/layout/list1"/>
    <dgm:cxn modelId="{68C8F717-C3A1-40D3-AF82-0A17218ED915}" type="presParOf" srcId="{AA41785A-B2E4-47FB-BFF8-16BB3178018A}" destId="{B3C4A46E-D1B0-412C-A0F0-4153F65971F5}" srcOrd="1" destOrd="0" presId="urn:microsoft.com/office/officeart/2005/8/layout/list1"/>
    <dgm:cxn modelId="{6D09911C-D1BE-43F3-B28E-D854BC253193}" type="presParOf" srcId="{6C9DAE18-A4F7-4BAB-AC44-68BB74B0A5D8}" destId="{EBA0D3BF-6B92-4584-AA78-6EDC0CA36069}" srcOrd="1" destOrd="0" presId="urn:microsoft.com/office/officeart/2005/8/layout/list1"/>
    <dgm:cxn modelId="{4BBD10F1-A124-47B0-BEE1-1B165CDFAC3F}"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supports mobile  on-demand access to your data from any Windows, Android or iOS device.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Vendor managed inventory</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8F911171-6D2E-4CB5-95CF-9DB631030407}">
      <dgm:prSet custT="1"/>
      <dgm:spPr/>
      <dgm:t>
        <a:bodyPr/>
        <a:lstStyle/>
        <a:p>
          <a:r>
            <a:rPr lang="en-US" sz="1800" dirty="0" smtClean="0">
              <a:latin typeface="Arial" pitchFamily="34" charset="0"/>
              <a:cs typeface="Arial" pitchFamily="34" charset="0"/>
            </a:rPr>
            <a:t>Product returns</a:t>
          </a:r>
          <a:endParaRPr lang="en-US" sz="1800" dirty="0">
            <a:latin typeface="Arial" pitchFamily="34" charset="0"/>
            <a:cs typeface="Arial" pitchFamily="34" charset="0"/>
          </a:endParaRPr>
        </a:p>
      </dgm:t>
    </dgm:pt>
    <dgm:pt modelId="{27BDA540-6DA6-48DB-B1CE-1818C41C33AE}" type="parTrans" cxnId="{184E39F4-D55F-4D29-827A-2FDD1397BDDA}">
      <dgm:prSet/>
      <dgm:spPr/>
      <dgm:t>
        <a:bodyPr/>
        <a:lstStyle/>
        <a:p>
          <a:endParaRPr lang="en-US"/>
        </a:p>
      </dgm:t>
    </dgm:pt>
    <dgm:pt modelId="{6079E41D-E2BC-48BF-8C5B-988ECBD826EB}" type="sibTrans" cxnId="{184E39F4-D55F-4D29-827A-2FDD1397BDDA}">
      <dgm:prSet/>
      <dgm:spPr/>
      <dgm:t>
        <a:bodyPr/>
        <a:lstStyle/>
        <a:p>
          <a:endParaRPr lang="en-US"/>
        </a:p>
      </dgm:t>
    </dgm:pt>
    <dgm:pt modelId="{84E40DD2-54F8-42E7-984B-6B4B86488785}">
      <dgm:prSet custT="1"/>
      <dgm:spPr/>
      <dgm:t>
        <a:bodyPr/>
        <a:lstStyle/>
        <a:p>
          <a:r>
            <a:rPr lang="en-US" sz="1800" dirty="0" smtClean="0">
              <a:latin typeface="Arial" pitchFamily="34" charset="0"/>
              <a:cs typeface="Arial" pitchFamily="34" charset="0"/>
            </a:rPr>
            <a:t>Drop ship</a:t>
          </a:r>
          <a:endParaRPr lang="en-US" sz="1800" dirty="0">
            <a:latin typeface="Arial" pitchFamily="34" charset="0"/>
            <a:cs typeface="Arial" pitchFamily="34" charset="0"/>
          </a:endParaRPr>
        </a:p>
      </dgm:t>
    </dgm:pt>
    <dgm:pt modelId="{0298A70A-F329-4DBF-8769-A29E3E37971C}" type="parTrans" cxnId="{13B4BC88-8C5B-4CC4-B174-E701548F3E43}">
      <dgm:prSet/>
      <dgm:spPr/>
      <dgm:t>
        <a:bodyPr/>
        <a:lstStyle/>
        <a:p>
          <a:endParaRPr lang="en-US"/>
        </a:p>
      </dgm:t>
    </dgm:pt>
    <dgm:pt modelId="{1D3D5978-1D2E-47AF-BD2F-479E140D67B8}" type="sibTrans" cxnId="{13B4BC88-8C5B-4CC4-B174-E701548F3E43}">
      <dgm:prSet/>
      <dgm:spPr/>
      <dgm:t>
        <a:bodyPr/>
        <a:lstStyle/>
        <a:p>
          <a:endParaRPr lang="en-US"/>
        </a:p>
      </dgm:t>
    </dgm:pt>
    <dgm:pt modelId="{DA6A4291-7503-4C05-9EB0-E6B2A9AA45A7}">
      <dgm:prSet custT="1"/>
      <dgm:spPr/>
      <dgm:t>
        <a:bodyPr/>
        <a:lstStyle/>
        <a:p>
          <a:r>
            <a:rPr lang="en-US" sz="1800" dirty="0" smtClean="0">
              <a:latin typeface="Arial" pitchFamily="34" charset="0"/>
              <a:cs typeface="Arial" pitchFamily="34" charset="0"/>
            </a:rPr>
            <a:t>Proof of delivery</a:t>
          </a:r>
          <a:endParaRPr lang="en-US" sz="1800" dirty="0">
            <a:latin typeface="Arial" pitchFamily="34" charset="0"/>
            <a:cs typeface="Arial" pitchFamily="34" charset="0"/>
          </a:endParaRPr>
        </a:p>
      </dgm:t>
    </dgm:pt>
    <dgm:pt modelId="{C2ECFDC9-D809-47C9-9FA9-7C959B77F2A6}" type="parTrans" cxnId="{ABB4B26B-F0BD-4AFB-B7AE-23D3C3D58856}">
      <dgm:prSet/>
      <dgm:spPr/>
      <dgm:t>
        <a:bodyPr/>
        <a:lstStyle/>
        <a:p>
          <a:endParaRPr lang="en-US"/>
        </a:p>
      </dgm:t>
    </dgm:pt>
    <dgm:pt modelId="{945B2A6B-A281-4C51-BA09-D41BDBEC1DAF}" type="sibTrans" cxnId="{ABB4B26B-F0BD-4AFB-B7AE-23D3C3D58856}">
      <dgm:prSet/>
      <dgm:spPr/>
      <dgm:t>
        <a:bodyPr/>
        <a:lstStyle/>
        <a:p>
          <a:endParaRPr lang="en-US"/>
        </a:p>
      </dgm:t>
    </dgm:pt>
    <dgm:pt modelId="{777CA65A-65D6-4BAD-8EBE-3B0A33FF65F6}">
      <dgm:prSet custT="1"/>
      <dgm:spPr/>
      <dgm:t>
        <a:bodyPr/>
        <a:lstStyle/>
        <a:p>
          <a:r>
            <a:rPr lang="en-US" sz="1800" dirty="0" smtClean="0">
              <a:latin typeface="Arial" pitchFamily="34" charset="0"/>
              <a:cs typeface="Arial" pitchFamily="34" charset="0"/>
            </a:rPr>
            <a:t>Direct store delivery</a:t>
          </a:r>
          <a:endParaRPr lang="en-US" sz="1800" dirty="0">
            <a:latin typeface="Arial" pitchFamily="34" charset="0"/>
            <a:cs typeface="Arial" pitchFamily="34" charset="0"/>
          </a:endParaRPr>
        </a:p>
      </dgm:t>
    </dgm:pt>
    <dgm:pt modelId="{E60FEB77-C527-4F98-84C6-DFE0C826621C}" type="parTrans" cxnId="{84F0B18A-6F0D-4526-93CF-975AD2AFF94C}">
      <dgm:prSet/>
      <dgm:spPr/>
      <dgm:t>
        <a:bodyPr/>
        <a:lstStyle/>
        <a:p>
          <a:endParaRPr lang="en-US"/>
        </a:p>
      </dgm:t>
    </dgm:pt>
    <dgm:pt modelId="{7048E8BC-403D-4A3E-9DAE-FF5DDEE90CB8}" type="sibTrans" cxnId="{84F0B18A-6F0D-4526-93CF-975AD2AFF94C}">
      <dgm:prSet/>
      <dgm:spPr/>
      <dgm:t>
        <a:bodyPr/>
        <a:lstStyle/>
        <a:p>
          <a:endParaRPr lang="en-US"/>
        </a:p>
      </dgm:t>
    </dgm:pt>
    <dgm:pt modelId="{DB8A275A-A07D-4AC9-9859-04C204F843BC}">
      <dgm:prSet custT="1"/>
      <dgm:spPr/>
      <dgm:t>
        <a:bodyPr/>
        <a:lstStyle/>
        <a:p>
          <a:r>
            <a:rPr lang="en-US" sz="1800" dirty="0" smtClean="0">
              <a:latin typeface="Arial" pitchFamily="34" charset="0"/>
              <a:cs typeface="Arial" pitchFamily="34" charset="0"/>
            </a:rPr>
            <a:t>Field service/sales</a:t>
          </a:r>
          <a:endParaRPr lang="en-US" sz="1800" dirty="0">
            <a:latin typeface="Arial" pitchFamily="34" charset="0"/>
            <a:cs typeface="Arial" pitchFamily="34" charset="0"/>
          </a:endParaRPr>
        </a:p>
      </dgm:t>
    </dgm:pt>
    <dgm:pt modelId="{59E8C40F-16A1-468C-BBA8-EFB94BDBE32C}" type="parTrans" cxnId="{C254AE2D-3FDB-47D8-ADAC-218BFDA8F775}">
      <dgm:prSet/>
      <dgm:spPr/>
      <dgm:t>
        <a:bodyPr/>
        <a:lstStyle/>
        <a:p>
          <a:endParaRPr lang="en-US"/>
        </a:p>
      </dgm:t>
    </dgm:pt>
    <dgm:pt modelId="{617D693C-4F1A-46D6-B210-989DD286A0EB}" type="sibTrans" cxnId="{C254AE2D-3FDB-47D8-ADAC-218BFDA8F775}">
      <dgm:prSet/>
      <dgm:spPr/>
      <dgm:t>
        <a:bodyPr/>
        <a:lstStyle/>
        <a:p>
          <a:endParaRPr lang="en-US"/>
        </a:p>
      </dgm:t>
    </dgm:pt>
    <dgm:pt modelId="{9613983E-591D-4252-B83E-16659E2AAA75}">
      <dgm:prSet custT="1"/>
      <dgm:spPr/>
      <dgm:t>
        <a:bodyPr/>
        <a:lstStyle/>
        <a:p>
          <a:r>
            <a:rPr lang="en-US" sz="1800" dirty="0" smtClean="0">
              <a:latin typeface="Arial" pitchFamily="34" charset="0"/>
              <a:cs typeface="Arial" pitchFamily="34" charset="0"/>
            </a:rPr>
            <a:t>Batch (yards, freezers, etc.)</a:t>
          </a:r>
          <a:endParaRPr lang="en-US" sz="1800" dirty="0">
            <a:latin typeface="Arial" pitchFamily="34" charset="0"/>
            <a:cs typeface="Arial" pitchFamily="34" charset="0"/>
          </a:endParaRPr>
        </a:p>
      </dgm:t>
    </dgm:pt>
    <dgm:pt modelId="{47F9C213-4A54-4C48-BD20-3B9270D16FAB}" type="parTrans" cxnId="{1C27E6A0-8B3B-47DE-B821-2BB059805963}">
      <dgm:prSet/>
      <dgm:spPr/>
      <dgm:t>
        <a:bodyPr/>
        <a:lstStyle/>
        <a:p>
          <a:endParaRPr lang="en-US"/>
        </a:p>
      </dgm:t>
    </dgm:pt>
    <dgm:pt modelId="{724998EA-4783-473C-9F3B-6239B0E29F4B}" type="sibTrans" cxnId="{1C27E6A0-8B3B-47DE-B821-2BB059805963}">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79637">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3E386503-D555-4447-9F3B-C3030DFB74DB}" type="presOf" srcId="{9D3FB787-B82F-4D16-8BBA-824224787792}" destId="{6C9DAE18-A4F7-4BAB-AC44-68BB74B0A5D8}" srcOrd="0" destOrd="0" presId="urn:microsoft.com/office/officeart/2005/8/layout/list1"/>
    <dgm:cxn modelId="{DCB97102-04A6-4D40-BF0F-815905E3FC78}" type="presOf" srcId="{DA6A4291-7503-4C05-9EB0-E6B2A9AA45A7}" destId="{E95B3B74-FA07-4EB8-B4A5-CFBF3435BF61}" srcOrd="0" destOrd="3" presId="urn:microsoft.com/office/officeart/2005/8/layout/list1"/>
    <dgm:cxn modelId="{ABB4B26B-F0BD-4AFB-B7AE-23D3C3D58856}" srcId="{C1D661CD-946F-4873-9292-5B8087B49EFB}" destId="{DA6A4291-7503-4C05-9EB0-E6B2A9AA45A7}" srcOrd="3" destOrd="0" parTransId="{C2ECFDC9-D809-47C9-9FA9-7C959B77F2A6}" sibTransId="{945B2A6B-A281-4C51-BA09-D41BDBEC1DAF}"/>
    <dgm:cxn modelId="{78A76277-31C4-47A5-BABC-E1C3A0A2DBF6}" type="presOf" srcId="{C1D661CD-946F-4873-9292-5B8087B49EFB}" destId="{ACAA11B6-823F-4084-BF2C-CD4AF7484A0B}" srcOrd="0" destOrd="0" presId="urn:microsoft.com/office/officeart/2005/8/layout/list1"/>
    <dgm:cxn modelId="{1C27E6A0-8B3B-47DE-B821-2BB059805963}" srcId="{C1D661CD-946F-4873-9292-5B8087B49EFB}" destId="{9613983E-591D-4252-B83E-16659E2AAA75}" srcOrd="6" destOrd="0" parTransId="{47F9C213-4A54-4C48-BD20-3B9270D16FAB}" sibTransId="{724998EA-4783-473C-9F3B-6239B0E29F4B}"/>
    <dgm:cxn modelId="{59BD17C2-C59B-4E31-8AF0-045AD984E199}" type="presOf" srcId="{C1D661CD-946F-4873-9292-5B8087B49EFB}" destId="{B3C4A46E-D1B0-412C-A0F0-4153F65971F5}" srcOrd="1" destOrd="0"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EFC8A1FE-E017-45F7-91AF-A0F50744F2D9}" type="presOf" srcId="{B7AB0155-4CE4-4D2E-902E-C8BC25082725}" destId="{E95B3B74-FA07-4EB8-B4A5-CFBF3435BF61}" srcOrd="0" destOrd="0" presId="urn:microsoft.com/office/officeart/2005/8/layout/list1"/>
    <dgm:cxn modelId="{31FA6C15-0DBB-4ACD-958E-1BE05C6E593F}" type="presOf" srcId="{84E40DD2-54F8-42E7-984B-6B4B86488785}" destId="{E95B3B74-FA07-4EB8-B4A5-CFBF3435BF61}" srcOrd="0" destOrd="2" presId="urn:microsoft.com/office/officeart/2005/8/layout/list1"/>
    <dgm:cxn modelId="{13B4BC88-8C5B-4CC4-B174-E701548F3E43}" srcId="{C1D661CD-946F-4873-9292-5B8087B49EFB}" destId="{84E40DD2-54F8-42E7-984B-6B4B86488785}" srcOrd="2" destOrd="0" parTransId="{0298A70A-F329-4DBF-8769-A29E3E37971C}" sibTransId="{1D3D5978-1D2E-47AF-BD2F-479E140D67B8}"/>
    <dgm:cxn modelId="{C254AE2D-3FDB-47D8-ADAC-218BFDA8F775}" srcId="{C1D661CD-946F-4873-9292-5B8087B49EFB}" destId="{DB8A275A-A07D-4AC9-9859-04C204F843BC}" srcOrd="5" destOrd="0" parTransId="{59E8C40F-16A1-468C-BBA8-EFB94BDBE32C}" sibTransId="{617D693C-4F1A-46D6-B210-989DD286A0EB}"/>
    <dgm:cxn modelId="{84F0B18A-6F0D-4526-93CF-975AD2AFF94C}" srcId="{C1D661CD-946F-4873-9292-5B8087B49EFB}" destId="{777CA65A-65D6-4BAD-8EBE-3B0A33FF65F6}" srcOrd="4" destOrd="0" parTransId="{E60FEB77-C527-4F98-84C6-DFE0C826621C}" sibTransId="{7048E8BC-403D-4A3E-9DAE-FF5DDEE90CB8}"/>
    <dgm:cxn modelId="{4FF9A121-694E-485E-881F-6406FB755DB3}" type="presOf" srcId="{8F911171-6D2E-4CB5-95CF-9DB631030407}" destId="{E95B3B74-FA07-4EB8-B4A5-CFBF3435BF61}" srcOrd="0" destOrd="1" presId="urn:microsoft.com/office/officeart/2005/8/layout/list1"/>
    <dgm:cxn modelId="{5E4C1992-B522-452F-9470-1C27F3A900C6}" type="presOf" srcId="{777CA65A-65D6-4BAD-8EBE-3B0A33FF65F6}" destId="{E95B3B74-FA07-4EB8-B4A5-CFBF3435BF61}" srcOrd="0" destOrd="4" presId="urn:microsoft.com/office/officeart/2005/8/layout/list1"/>
    <dgm:cxn modelId="{97A2B0D8-45AC-42C1-B36C-6E8571F5D290}" type="presOf" srcId="{9613983E-591D-4252-B83E-16659E2AAA75}" destId="{E95B3B74-FA07-4EB8-B4A5-CFBF3435BF61}" srcOrd="0" destOrd="6" presId="urn:microsoft.com/office/officeart/2005/8/layout/list1"/>
    <dgm:cxn modelId="{184E39F4-D55F-4D29-827A-2FDD1397BDDA}" srcId="{C1D661CD-946F-4873-9292-5B8087B49EFB}" destId="{8F911171-6D2E-4CB5-95CF-9DB631030407}" srcOrd="1" destOrd="0" parTransId="{27BDA540-6DA6-48DB-B1CE-1818C41C33AE}" sibTransId="{6079E41D-E2BC-48BF-8C5B-988ECBD826EB}"/>
    <dgm:cxn modelId="{D44ADFA5-90E7-4983-BF3B-D128A1207FC7}" type="presOf" srcId="{DB8A275A-A07D-4AC9-9859-04C204F843BC}" destId="{E95B3B74-FA07-4EB8-B4A5-CFBF3435BF61}" srcOrd="0" destOrd="5" presId="urn:microsoft.com/office/officeart/2005/8/layout/list1"/>
    <dgm:cxn modelId="{92F335F4-C5CD-41F2-B49C-E93CA547D7A2}" type="presParOf" srcId="{6C9DAE18-A4F7-4BAB-AC44-68BB74B0A5D8}" destId="{AA41785A-B2E4-47FB-BFF8-16BB3178018A}" srcOrd="0" destOrd="0" presId="urn:microsoft.com/office/officeart/2005/8/layout/list1"/>
    <dgm:cxn modelId="{DF1FA1A1-9F45-4FCE-A7B2-930E368CED07}" type="presParOf" srcId="{AA41785A-B2E4-47FB-BFF8-16BB3178018A}" destId="{ACAA11B6-823F-4084-BF2C-CD4AF7484A0B}" srcOrd="0" destOrd="0" presId="urn:microsoft.com/office/officeart/2005/8/layout/list1"/>
    <dgm:cxn modelId="{326A9737-E384-4BB3-ABDB-E27769C8D29B}" type="presParOf" srcId="{AA41785A-B2E4-47FB-BFF8-16BB3178018A}" destId="{B3C4A46E-D1B0-412C-A0F0-4153F65971F5}" srcOrd="1" destOrd="0" presId="urn:microsoft.com/office/officeart/2005/8/layout/list1"/>
    <dgm:cxn modelId="{6CFDB8C0-0398-4128-AC30-7472B8671711}" type="presParOf" srcId="{6C9DAE18-A4F7-4BAB-AC44-68BB74B0A5D8}" destId="{EBA0D3BF-6B92-4584-AA78-6EDC0CA36069}" srcOrd="1" destOrd="0" presId="urn:microsoft.com/office/officeart/2005/8/layout/list1"/>
    <dgm:cxn modelId="{0E0DD392-D71A-485A-AC47-3A81E7AA2958}"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The RFgen-Vocollect Voice Solution provides hands-free, eyes-free warehouse operations, helping you achieve: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10-25+% productivity gains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5967E784-CD19-4CB1-AFB9-817F6BF4B2EB}">
      <dgm:prSet custT="1"/>
      <dgm:spPr/>
      <dgm:t>
        <a:bodyPr/>
        <a:lstStyle/>
        <a:p>
          <a:r>
            <a:rPr lang="en-US" sz="1800" dirty="0" smtClean="0">
              <a:latin typeface="Arial" pitchFamily="34" charset="0"/>
              <a:cs typeface="Arial" pitchFamily="34" charset="0"/>
            </a:rPr>
            <a:t>Up to 99.99% accuracy</a:t>
          </a:r>
          <a:endParaRPr lang="en-US" sz="1800" dirty="0">
            <a:latin typeface="Arial" pitchFamily="34" charset="0"/>
            <a:cs typeface="Arial" pitchFamily="34" charset="0"/>
          </a:endParaRPr>
        </a:p>
      </dgm:t>
    </dgm:pt>
    <dgm:pt modelId="{D53D8A81-3A33-49DB-9789-EB20C345FCB2}" type="parTrans" cxnId="{C42DC83B-CFAE-4C15-A5E7-CE3FC4013B78}">
      <dgm:prSet/>
      <dgm:spPr/>
      <dgm:t>
        <a:bodyPr/>
        <a:lstStyle/>
        <a:p>
          <a:endParaRPr lang="en-US"/>
        </a:p>
      </dgm:t>
    </dgm:pt>
    <dgm:pt modelId="{CB613487-8F2F-428C-878E-75F0E8E2D671}" type="sibTrans" cxnId="{C42DC83B-CFAE-4C15-A5E7-CE3FC4013B78}">
      <dgm:prSet/>
      <dgm:spPr/>
      <dgm:t>
        <a:bodyPr/>
        <a:lstStyle/>
        <a:p>
          <a:endParaRPr lang="en-US"/>
        </a:p>
      </dgm:t>
    </dgm:pt>
    <dgm:pt modelId="{FBDB2144-2224-4E20-A829-B4712AE82FEE}">
      <dgm:prSet custT="1"/>
      <dgm:spPr/>
      <dgm:t>
        <a:bodyPr/>
        <a:lstStyle/>
        <a:p>
          <a:r>
            <a:rPr lang="en-US" sz="1800" dirty="0" smtClean="0">
              <a:latin typeface="Arial" pitchFamily="34" charset="0"/>
              <a:cs typeface="Arial" pitchFamily="34" charset="0"/>
            </a:rPr>
            <a:t>Improved safety</a:t>
          </a:r>
          <a:endParaRPr lang="en-US" sz="1800" dirty="0">
            <a:latin typeface="Arial" pitchFamily="34" charset="0"/>
            <a:cs typeface="Arial" pitchFamily="34" charset="0"/>
          </a:endParaRPr>
        </a:p>
      </dgm:t>
    </dgm:pt>
    <dgm:pt modelId="{CE4F804A-2E43-42F7-A347-6277EDC26C4B}" type="parTrans" cxnId="{908DB8CC-307F-4CFE-8147-BB5B72C162DE}">
      <dgm:prSet/>
      <dgm:spPr/>
      <dgm:t>
        <a:bodyPr/>
        <a:lstStyle/>
        <a:p>
          <a:endParaRPr lang="en-US"/>
        </a:p>
      </dgm:t>
    </dgm:pt>
    <dgm:pt modelId="{1A483310-4BE0-4EC8-B2E0-9251CB7CF37F}" type="sibTrans" cxnId="{908DB8CC-307F-4CFE-8147-BB5B72C162DE}">
      <dgm:prSet/>
      <dgm:spPr/>
      <dgm:t>
        <a:bodyPr/>
        <a:lstStyle/>
        <a:p>
          <a:endParaRPr lang="en-US"/>
        </a:p>
      </dgm:t>
    </dgm:pt>
    <dgm:pt modelId="{BF9E9782-15BC-4426-995C-3F0EABAB50EF}">
      <dgm:prSet custT="1"/>
      <dgm:spPr/>
      <dgm:t>
        <a:bodyPr/>
        <a:lstStyle/>
        <a:p>
          <a:r>
            <a:rPr lang="en-US" sz="1800" dirty="0" smtClean="0">
              <a:latin typeface="Arial" pitchFamily="34" charset="0"/>
              <a:cs typeface="Arial" pitchFamily="34" charset="0"/>
            </a:rPr>
            <a:t>Increased job satisfaction</a:t>
          </a:r>
          <a:endParaRPr lang="en-US" sz="1800" dirty="0">
            <a:latin typeface="Arial" pitchFamily="34" charset="0"/>
            <a:cs typeface="Arial" pitchFamily="34" charset="0"/>
          </a:endParaRPr>
        </a:p>
      </dgm:t>
    </dgm:pt>
    <dgm:pt modelId="{E8C8A88C-F684-4ED9-AD7F-FCF3F4E1E5E4}" type="parTrans" cxnId="{AB9A6B53-965D-4292-886B-EC50AD5F00E4}">
      <dgm:prSet/>
      <dgm:spPr/>
      <dgm:t>
        <a:bodyPr/>
        <a:lstStyle/>
        <a:p>
          <a:endParaRPr lang="en-US"/>
        </a:p>
      </dgm:t>
    </dgm:pt>
    <dgm:pt modelId="{03768364-3CC5-44AD-B7B0-CDBC0E09B12E}" type="sibTrans" cxnId="{AB9A6B53-965D-4292-886B-EC50AD5F00E4}">
      <dgm:prSet/>
      <dgm:spPr/>
      <dgm:t>
        <a:bodyPr/>
        <a:lstStyle/>
        <a:p>
          <a:endParaRPr lang="en-US"/>
        </a:p>
      </dgm:t>
    </dgm:pt>
    <dgm:pt modelId="{D0774D55-65B0-4E2E-B948-49FF28501AC7}">
      <dgm:prSet custT="1"/>
      <dgm:spPr/>
      <dgm:t>
        <a:bodyPr/>
        <a:lstStyle/>
        <a:p>
          <a:r>
            <a:rPr lang="en-US" sz="1800" dirty="0" smtClean="0">
              <a:latin typeface="Arial" pitchFamily="34" charset="0"/>
              <a:cs typeface="Arial" pitchFamily="34" charset="0"/>
            </a:rPr>
            <a:t>Reduced training costs</a:t>
          </a:r>
          <a:endParaRPr lang="en-US" sz="1800" dirty="0">
            <a:latin typeface="Arial" pitchFamily="34" charset="0"/>
            <a:cs typeface="Arial" pitchFamily="34" charset="0"/>
          </a:endParaRPr>
        </a:p>
      </dgm:t>
    </dgm:pt>
    <dgm:pt modelId="{B90E92BB-4FEA-4BCB-9977-533D412E71B5}" type="parTrans" cxnId="{726D6BB4-97C1-49DA-AD07-06CA93D44B74}">
      <dgm:prSet/>
      <dgm:spPr/>
      <dgm:t>
        <a:bodyPr/>
        <a:lstStyle/>
        <a:p>
          <a:endParaRPr lang="en-US"/>
        </a:p>
      </dgm:t>
    </dgm:pt>
    <dgm:pt modelId="{896630FA-DB4B-412E-A375-470B93A3FF85}" type="sibTrans" cxnId="{726D6BB4-97C1-49DA-AD07-06CA93D44B74}">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DF83E62B-BF4B-4A73-A0B2-0339D2497C7C}" type="presOf" srcId="{FBDB2144-2224-4E20-A829-B4712AE82FEE}" destId="{E95B3B74-FA07-4EB8-B4A5-CFBF3435BF61}" srcOrd="0" destOrd="2" presId="urn:microsoft.com/office/officeart/2005/8/layout/list1"/>
    <dgm:cxn modelId="{EF1FC246-1125-4DD5-9157-E014AAE68B93}" type="presOf" srcId="{D0774D55-65B0-4E2E-B948-49FF28501AC7}" destId="{E95B3B74-FA07-4EB8-B4A5-CFBF3435BF61}" srcOrd="0" destOrd="4" presId="urn:microsoft.com/office/officeart/2005/8/layout/list1"/>
    <dgm:cxn modelId="{2E0EC1BB-FA4E-45E7-996C-DDAC151ADE6F}" type="presOf" srcId="{9D3FB787-B82F-4D16-8BBA-824224787792}" destId="{6C9DAE18-A4F7-4BAB-AC44-68BB74B0A5D8}" srcOrd="0" destOrd="0" presId="urn:microsoft.com/office/officeart/2005/8/layout/list1"/>
    <dgm:cxn modelId="{726D6BB4-97C1-49DA-AD07-06CA93D44B74}" srcId="{C1D661CD-946F-4873-9292-5B8087B49EFB}" destId="{D0774D55-65B0-4E2E-B948-49FF28501AC7}" srcOrd="4" destOrd="0" parTransId="{B90E92BB-4FEA-4BCB-9977-533D412E71B5}" sibTransId="{896630FA-DB4B-412E-A375-470B93A3FF85}"/>
    <dgm:cxn modelId="{B6059DAF-C2DD-4290-A618-BFBDACCFEB9F}" type="presOf" srcId="{C1D661CD-946F-4873-9292-5B8087B49EFB}" destId="{ACAA11B6-823F-4084-BF2C-CD4AF7484A0B}" srcOrd="0" destOrd="0" presId="urn:microsoft.com/office/officeart/2005/8/layout/list1"/>
    <dgm:cxn modelId="{AB9A6B53-965D-4292-886B-EC50AD5F00E4}" srcId="{C1D661CD-946F-4873-9292-5B8087B49EFB}" destId="{BF9E9782-15BC-4426-995C-3F0EABAB50EF}" srcOrd="3" destOrd="0" parTransId="{E8C8A88C-F684-4ED9-AD7F-FCF3F4E1E5E4}" sibTransId="{03768364-3CC5-44AD-B7B0-CDBC0E09B12E}"/>
    <dgm:cxn modelId="{57994FB1-7A0A-4212-984F-EE87F105AEFE}" type="presOf" srcId="{5967E784-CD19-4CB1-AFB9-817F6BF4B2EB}" destId="{E95B3B74-FA07-4EB8-B4A5-CFBF3435BF61}" srcOrd="0" destOrd="1"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908DB8CC-307F-4CFE-8147-BB5B72C162DE}" srcId="{C1D661CD-946F-4873-9292-5B8087B49EFB}" destId="{FBDB2144-2224-4E20-A829-B4712AE82FEE}" srcOrd="2" destOrd="0" parTransId="{CE4F804A-2E43-42F7-A347-6277EDC26C4B}" sibTransId="{1A483310-4BE0-4EC8-B2E0-9251CB7CF37F}"/>
    <dgm:cxn modelId="{875FDE8C-582E-4E71-B37C-07604D66D1E5}" type="presOf" srcId="{B7AB0155-4CE4-4D2E-902E-C8BC25082725}" destId="{E95B3B74-FA07-4EB8-B4A5-CFBF3435BF61}" srcOrd="0" destOrd="0" presId="urn:microsoft.com/office/officeart/2005/8/layout/list1"/>
    <dgm:cxn modelId="{C42DC83B-CFAE-4C15-A5E7-CE3FC4013B78}" srcId="{C1D661CD-946F-4873-9292-5B8087B49EFB}" destId="{5967E784-CD19-4CB1-AFB9-817F6BF4B2EB}" srcOrd="1" destOrd="0" parTransId="{D53D8A81-3A33-49DB-9789-EB20C345FCB2}" sibTransId="{CB613487-8F2F-428C-878E-75F0E8E2D671}"/>
    <dgm:cxn modelId="{5AA3AF97-0BD0-4344-BAA5-1AF4F6218F40}" type="presOf" srcId="{BF9E9782-15BC-4426-995C-3F0EABAB50EF}" destId="{E95B3B74-FA07-4EB8-B4A5-CFBF3435BF61}" srcOrd="0" destOrd="3" presId="urn:microsoft.com/office/officeart/2005/8/layout/list1"/>
    <dgm:cxn modelId="{83892664-046D-4261-AFEC-6942938C3A24}" type="presOf" srcId="{C1D661CD-946F-4873-9292-5B8087B49EFB}" destId="{B3C4A46E-D1B0-412C-A0F0-4153F65971F5}" srcOrd="1" destOrd="0" presId="urn:microsoft.com/office/officeart/2005/8/layout/list1"/>
    <dgm:cxn modelId="{6D13AF9B-7888-456B-B570-F7395C3B8FB2}" type="presParOf" srcId="{6C9DAE18-A4F7-4BAB-AC44-68BB74B0A5D8}" destId="{AA41785A-B2E4-47FB-BFF8-16BB3178018A}" srcOrd="0" destOrd="0" presId="urn:microsoft.com/office/officeart/2005/8/layout/list1"/>
    <dgm:cxn modelId="{4D368DA2-F8B0-4A08-96ED-51305AA02003}" type="presParOf" srcId="{AA41785A-B2E4-47FB-BFF8-16BB3178018A}" destId="{ACAA11B6-823F-4084-BF2C-CD4AF7484A0B}" srcOrd="0" destOrd="0" presId="urn:microsoft.com/office/officeart/2005/8/layout/list1"/>
    <dgm:cxn modelId="{80424C6C-82BE-4124-8E2D-830B2CD960F1}" type="presParOf" srcId="{AA41785A-B2E4-47FB-BFF8-16BB3178018A}" destId="{B3C4A46E-D1B0-412C-A0F0-4153F65971F5}" srcOrd="1" destOrd="0" presId="urn:microsoft.com/office/officeart/2005/8/layout/list1"/>
    <dgm:cxn modelId="{0F3426C1-A64F-45E3-B805-F764599D7470}" type="presParOf" srcId="{6C9DAE18-A4F7-4BAB-AC44-68BB74B0A5D8}" destId="{EBA0D3BF-6B92-4584-AA78-6EDC0CA36069}" srcOrd="1" destOrd="0" presId="urn:microsoft.com/office/officeart/2005/8/layout/list1"/>
    <dgm:cxn modelId="{B54E70FB-5FD4-4A00-A835-D06D43E6425F}"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5EF1E04-4073-45E5-9001-3C4888217AB7}"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en-US"/>
        </a:p>
      </dgm:t>
    </dgm:pt>
    <dgm:pt modelId="{48EAC530-DA2F-4683-BBE8-D2E820234100}">
      <dgm:prSet phldrT="[Text]"/>
      <dgm:spPr/>
      <dgm:t>
        <a:bodyPr/>
        <a:lstStyle/>
        <a:p>
          <a:pPr algn="ctr"/>
          <a:r>
            <a:rPr lang="en-US" b="1" dirty="0" smtClean="0"/>
            <a:t>Voice-Enabled Picking</a:t>
          </a:r>
          <a:endParaRPr lang="en-US" b="1" dirty="0"/>
        </a:p>
      </dgm:t>
    </dgm:pt>
    <dgm:pt modelId="{8D374D9D-33D9-4440-8EF2-DAEC4B89D356}" type="parTrans" cxnId="{8638B44E-314E-4ABF-944C-C863DB64FCF2}">
      <dgm:prSet/>
      <dgm:spPr/>
      <dgm:t>
        <a:bodyPr/>
        <a:lstStyle/>
        <a:p>
          <a:endParaRPr lang="en-US"/>
        </a:p>
      </dgm:t>
    </dgm:pt>
    <dgm:pt modelId="{9E30ECD4-3F3F-4717-915F-3C7ECFD9BC0E}" type="sibTrans" cxnId="{8638B44E-314E-4ABF-944C-C863DB64FCF2}">
      <dgm:prSet/>
      <dgm:spPr/>
      <dgm:t>
        <a:bodyPr/>
        <a:lstStyle/>
        <a:p>
          <a:endParaRPr lang="en-US"/>
        </a:p>
      </dgm:t>
    </dgm:pt>
    <dgm:pt modelId="{6204D7AA-93F7-41FE-BE1D-69477F073863}">
      <dgm:prSet phldrT="[Text]"/>
      <dgm:spPr/>
      <dgm:t>
        <a:bodyPr/>
        <a:lstStyle/>
        <a:p>
          <a:pPr>
            <a:spcAft>
              <a:spcPts val="1200"/>
            </a:spcAft>
          </a:pPr>
          <a:r>
            <a:rPr lang="en-US" dirty="0" smtClean="0">
              <a:ea typeface="MS PGothic"/>
              <a:cs typeface="MS PGothic"/>
            </a:rPr>
            <a:t>&gt;20% improvement in productivity</a:t>
          </a:r>
          <a:endParaRPr lang="en-US" dirty="0"/>
        </a:p>
      </dgm:t>
    </dgm:pt>
    <dgm:pt modelId="{E8BF20EA-24BC-44A1-BB7D-FE488E06E500}" type="parTrans" cxnId="{1CE4048C-43E9-4F2A-AF82-21CAFEF1D0ED}">
      <dgm:prSet/>
      <dgm:spPr/>
      <dgm:t>
        <a:bodyPr/>
        <a:lstStyle/>
        <a:p>
          <a:endParaRPr lang="en-US"/>
        </a:p>
      </dgm:t>
    </dgm:pt>
    <dgm:pt modelId="{AA2255A4-C23A-4FB8-94E1-F96AEC2EC1EA}" type="sibTrans" cxnId="{1CE4048C-43E9-4F2A-AF82-21CAFEF1D0ED}">
      <dgm:prSet/>
      <dgm:spPr/>
      <dgm:t>
        <a:bodyPr/>
        <a:lstStyle/>
        <a:p>
          <a:endParaRPr lang="en-US"/>
        </a:p>
      </dgm:t>
    </dgm:pt>
    <dgm:pt modelId="{972503DF-B67E-4AEB-A8A4-6D69733B8A8A}">
      <dgm:prSet phldrT="[Text]"/>
      <dgm:spPr/>
      <dgm:t>
        <a:bodyPr/>
        <a:lstStyle/>
        <a:p>
          <a:r>
            <a:rPr lang="en-US" b="1" dirty="0" smtClean="0"/>
            <a:t>Voice-Enabled Put Away and Replenishment </a:t>
          </a:r>
          <a:endParaRPr lang="en-US" b="1" dirty="0"/>
        </a:p>
      </dgm:t>
    </dgm:pt>
    <dgm:pt modelId="{CFC9D23F-8BF7-4366-854E-6C74D443A721}" type="parTrans" cxnId="{34131F2F-882A-44F5-852D-F8D4EF51A219}">
      <dgm:prSet/>
      <dgm:spPr/>
      <dgm:t>
        <a:bodyPr/>
        <a:lstStyle/>
        <a:p>
          <a:endParaRPr lang="en-US"/>
        </a:p>
      </dgm:t>
    </dgm:pt>
    <dgm:pt modelId="{289E7110-7164-4AC7-9B28-50CD00AB639E}" type="sibTrans" cxnId="{34131F2F-882A-44F5-852D-F8D4EF51A219}">
      <dgm:prSet/>
      <dgm:spPr/>
      <dgm:t>
        <a:bodyPr/>
        <a:lstStyle/>
        <a:p>
          <a:endParaRPr lang="en-US"/>
        </a:p>
      </dgm:t>
    </dgm:pt>
    <dgm:pt modelId="{E14F8B3A-4841-4F64-AA66-D1F1C35BD5FD}">
      <dgm:prSet phldrT="[Text]"/>
      <dgm:spPr/>
      <dgm:t>
        <a:bodyPr/>
        <a:lstStyle/>
        <a:p>
          <a:pPr>
            <a:spcAft>
              <a:spcPts val="1200"/>
            </a:spcAft>
          </a:pPr>
          <a:r>
            <a:rPr lang="en-US" dirty="0" smtClean="0">
              <a:ea typeface="MS PGothic"/>
              <a:cs typeface="MS PGothic"/>
            </a:rPr>
            <a:t>20% increase in productivity while increasing volume</a:t>
          </a:r>
          <a:endParaRPr lang="en-US" dirty="0"/>
        </a:p>
      </dgm:t>
    </dgm:pt>
    <dgm:pt modelId="{6E5D9528-7FE9-4006-881F-3B9B5DF0C127}" type="parTrans" cxnId="{75A41649-ED2D-480E-B8E2-C74B61D56A03}">
      <dgm:prSet/>
      <dgm:spPr/>
      <dgm:t>
        <a:bodyPr/>
        <a:lstStyle/>
        <a:p>
          <a:endParaRPr lang="en-US"/>
        </a:p>
      </dgm:t>
    </dgm:pt>
    <dgm:pt modelId="{EEA6220E-D51B-4907-8C5F-C374C1B3118C}" type="sibTrans" cxnId="{75A41649-ED2D-480E-B8E2-C74B61D56A03}">
      <dgm:prSet/>
      <dgm:spPr/>
      <dgm:t>
        <a:bodyPr/>
        <a:lstStyle/>
        <a:p>
          <a:endParaRPr lang="en-US"/>
        </a:p>
      </dgm:t>
    </dgm:pt>
    <dgm:pt modelId="{BD8EC957-02D9-4815-9DE3-F0AFCB71DE6D}">
      <dgm:prSet/>
      <dgm:spPr/>
      <dgm:t>
        <a:bodyPr/>
        <a:lstStyle/>
        <a:p>
          <a:r>
            <a:rPr lang="en-US" b="1" dirty="0" smtClean="0"/>
            <a:t>Voice-Enabled Loading</a:t>
          </a:r>
          <a:endParaRPr lang="en-US" b="1" dirty="0"/>
        </a:p>
      </dgm:t>
    </dgm:pt>
    <dgm:pt modelId="{7FE5C6BB-6B8A-445C-B53E-454B31CF616E}" type="parTrans" cxnId="{DE95F433-040E-481A-9801-E584A6164AD2}">
      <dgm:prSet/>
      <dgm:spPr/>
      <dgm:t>
        <a:bodyPr/>
        <a:lstStyle/>
        <a:p>
          <a:endParaRPr lang="en-US"/>
        </a:p>
      </dgm:t>
    </dgm:pt>
    <dgm:pt modelId="{55AA3459-C3F9-4636-9D8D-A72FBF91466A}" type="sibTrans" cxnId="{DE95F433-040E-481A-9801-E584A6164AD2}">
      <dgm:prSet/>
      <dgm:spPr/>
      <dgm:t>
        <a:bodyPr/>
        <a:lstStyle/>
        <a:p>
          <a:endParaRPr lang="en-US"/>
        </a:p>
      </dgm:t>
    </dgm:pt>
    <dgm:pt modelId="{8C919F80-1052-4FBC-82C8-D1862027596C}">
      <dgm:prSet/>
      <dgm:spPr/>
      <dgm:t>
        <a:bodyPr/>
        <a:lstStyle/>
        <a:p>
          <a:r>
            <a:rPr lang="en-US" b="1" dirty="0" smtClean="0"/>
            <a:t>Voice-Enabled Receiving</a:t>
          </a:r>
          <a:endParaRPr lang="en-US" b="1" dirty="0"/>
        </a:p>
      </dgm:t>
    </dgm:pt>
    <dgm:pt modelId="{EE9164CC-9F92-4232-B375-A00C6AABC4B9}" type="parTrans" cxnId="{809DDCE2-01E8-4678-BDE0-044FF855A572}">
      <dgm:prSet/>
      <dgm:spPr/>
      <dgm:t>
        <a:bodyPr/>
        <a:lstStyle/>
        <a:p>
          <a:endParaRPr lang="en-US"/>
        </a:p>
      </dgm:t>
    </dgm:pt>
    <dgm:pt modelId="{05D22DF7-8DA5-4A99-B3EB-3125B6305EEC}" type="sibTrans" cxnId="{809DDCE2-01E8-4678-BDE0-044FF855A572}">
      <dgm:prSet/>
      <dgm:spPr/>
      <dgm:t>
        <a:bodyPr/>
        <a:lstStyle/>
        <a:p>
          <a:endParaRPr lang="en-US"/>
        </a:p>
      </dgm:t>
    </dgm:pt>
    <dgm:pt modelId="{36C6AD54-1875-4F46-950C-915C9ED3A074}">
      <dgm:prSet/>
      <dgm:spPr/>
      <dgm:t>
        <a:bodyPr/>
        <a:lstStyle/>
        <a:p>
          <a:pPr>
            <a:spcAft>
              <a:spcPts val="1200"/>
            </a:spcAft>
          </a:pPr>
          <a:r>
            <a:rPr lang="en-US" dirty="0" smtClean="0">
              <a:ea typeface="MS PGothic"/>
              <a:cs typeface="MS PGothic"/>
            </a:rPr>
            <a:t>Up to 99.95% order accuracy</a:t>
          </a:r>
          <a:endParaRPr lang="en-US" dirty="0">
            <a:ea typeface="MS PGothic"/>
            <a:cs typeface="MS PGothic"/>
          </a:endParaRPr>
        </a:p>
      </dgm:t>
    </dgm:pt>
    <dgm:pt modelId="{8B8DB53F-3CE9-4C19-AB99-9EE9702FD32B}" type="parTrans" cxnId="{E1BA7844-B759-4034-AB9A-F24C591E4166}">
      <dgm:prSet/>
      <dgm:spPr/>
      <dgm:t>
        <a:bodyPr/>
        <a:lstStyle/>
        <a:p>
          <a:endParaRPr lang="en-US"/>
        </a:p>
      </dgm:t>
    </dgm:pt>
    <dgm:pt modelId="{2566BCD1-1867-4040-B140-E82A990EE94F}" type="sibTrans" cxnId="{E1BA7844-B759-4034-AB9A-F24C591E4166}">
      <dgm:prSet/>
      <dgm:spPr/>
      <dgm:t>
        <a:bodyPr/>
        <a:lstStyle/>
        <a:p>
          <a:endParaRPr lang="en-US"/>
        </a:p>
      </dgm:t>
    </dgm:pt>
    <dgm:pt modelId="{792922FB-6AC2-4D5E-9009-D4FB8CF51797}">
      <dgm:prSet/>
      <dgm:spPr/>
      <dgm:t>
        <a:bodyPr/>
        <a:lstStyle/>
        <a:p>
          <a:pPr>
            <a:spcAft>
              <a:spcPts val="1200"/>
            </a:spcAft>
          </a:pPr>
          <a:r>
            <a:rPr lang="en-US" dirty="0" smtClean="0">
              <a:ea typeface="MS PGothic"/>
              <a:cs typeface="MS PGothic"/>
            </a:rPr>
            <a:t>50% reduction in training time</a:t>
          </a:r>
          <a:endParaRPr lang="en-US" dirty="0">
            <a:ea typeface="MS PGothic"/>
            <a:cs typeface="MS PGothic"/>
          </a:endParaRPr>
        </a:p>
      </dgm:t>
    </dgm:pt>
    <dgm:pt modelId="{29E83246-109A-4950-A91B-FC772DD7423E}" type="parTrans" cxnId="{D1C430F9-A180-445E-9967-CA0237EE9E3B}">
      <dgm:prSet/>
      <dgm:spPr/>
      <dgm:t>
        <a:bodyPr/>
        <a:lstStyle/>
        <a:p>
          <a:endParaRPr lang="en-US"/>
        </a:p>
      </dgm:t>
    </dgm:pt>
    <dgm:pt modelId="{2D00F8ED-BDF1-4C39-BCB2-831DD82DCCD1}" type="sibTrans" cxnId="{D1C430F9-A180-445E-9967-CA0237EE9E3B}">
      <dgm:prSet/>
      <dgm:spPr/>
      <dgm:t>
        <a:bodyPr/>
        <a:lstStyle/>
        <a:p>
          <a:endParaRPr lang="en-US"/>
        </a:p>
      </dgm:t>
    </dgm:pt>
    <dgm:pt modelId="{D29E9B27-A1AC-4185-B93B-EB17FFECE452}">
      <dgm:prSet/>
      <dgm:spPr/>
      <dgm:t>
        <a:bodyPr/>
        <a:lstStyle/>
        <a:p>
          <a:pPr>
            <a:spcAft>
              <a:spcPts val="1200"/>
            </a:spcAft>
          </a:pPr>
          <a:r>
            <a:rPr lang="en-US" dirty="0" smtClean="0">
              <a:ea typeface="MS PGothic"/>
              <a:cs typeface="MS PGothic"/>
            </a:rPr>
            <a:t>52% improvement in replenishment rate (pallet/</a:t>
          </a:r>
          <a:r>
            <a:rPr lang="en-US" dirty="0" err="1" smtClean="0">
              <a:ea typeface="MS PGothic"/>
              <a:cs typeface="MS PGothic"/>
            </a:rPr>
            <a:t>hr</a:t>
          </a:r>
          <a:r>
            <a:rPr lang="en-US" dirty="0" smtClean="0">
              <a:ea typeface="MS PGothic"/>
              <a:cs typeface="MS PGothic"/>
            </a:rPr>
            <a:t>)</a:t>
          </a:r>
          <a:endParaRPr lang="en-US" dirty="0">
            <a:ea typeface="MS PGothic"/>
            <a:cs typeface="MS PGothic"/>
          </a:endParaRPr>
        </a:p>
      </dgm:t>
    </dgm:pt>
    <dgm:pt modelId="{B52F993E-F483-4CDB-9D1A-D7F51C5C253E}" type="parTrans" cxnId="{C3DF96A8-1D9F-4838-8CF9-6EB4B53447B4}">
      <dgm:prSet/>
      <dgm:spPr/>
      <dgm:t>
        <a:bodyPr/>
        <a:lstStyle/>
        <a:p>
          <a:endParaRPr lang="en-US"/>
        </a:p>
      </dgm:t>
    </dgm:pt>
    <dgm:pt modelId="{5C1DFF4A-7414-4B15-88AA-D48D7A58CAC9}" type="sibTrans" cxnId="{C3DF96A8-1D9F-4838-8CF9-6EB4B53447B4}">
      <dgm:prSet/>
      <dgm:spPr/>
      <dgm:t>
        <a:bodyPr/>
        <a:lstStyle/>
        <a:p>
          <a:endParaRPr lang="en-US"/>
        </a:p>
      </dgm:t>
    </dgm:pt>
    <dgm:pt modelId="{A2DC75B2-E307-4A69-AD70-555CDAE2C820}">
      <dgm:prSet/>
      <dgm:spPr/>
      <dgm:t>
        <a:bodyPr/>
        <a:lstStyle/>
        <a:p>
          <a:pPr>
            <a:spcAft>
              <a:spcPts val="1200"/>
            </a:spcAft>
          </a:pPr>
          <a:r>
            <a:rPr lang="en-US" dirty="0" smtClean="0">
              <a:ea typeface="MS PGothic"/>
              <a:cs typeface="MS PGothic"/>
            </a:rPr>
            <a:t>67% reduction in training time</a:t>
          </a:r>
          <a:endParaRPr lang="en-US" dirty="0">
            <a:ea typeface="MS PGothic"/>
            <a:cs typeface="MS PGothic"/>
          </a:endParaRPr>
        </a:p>
      </dgm:t>
    </dgm:pt>
    <dgm:pt modelId="{0A11891B-EB5A-442B-962C-81051955E002}" type="parTrans" cxnId="{6C3594F1-933B-4E86-9525-E97EBE3DAF9C}">
      <dgm:prSet/>
      <dgm:spPr/>
      <dgm:t>
        <a:bodyPr/>
        <a:lstStyle/>
        <a:p>
          <a:endParaRPr lang="en-US"/>
        </a:p>
      </dgm:t>
    </dgm:pt>
    <dgm:pt modelId="{1FB5EF56-FA0E-4F50-8162-3CBE88B83EC1}" type="sibTrans" cxnId="{6C3594F1-933B-4E86-9525-E97EBE3DAF9C}">
      <dgm:prSet/>
      <dgm:spPr/>
      <dgm:t>
        <a:bodyPr/>
        <a:lstStyle/>
        <a:p>
          <a:endParaRPr lang="en-US"/>
        </a:p>
      </dgm:t>
    </dgm:pt>
    <dgm:pt modelId="{D8E83175-16D6-4CC8-9ECD-644C941C7EF0}">
      <dgm:prSet/>
      <dgm:spPr/>
      <dgm:t>
        <a:bodyPr/>
        <a:lstStyle/>
        <a:p>
          <a:pPr>
            <a:spcAft>
              <a:spcPts val="1200"/>
            </a:spcAft>
          </a:pPr>
          <a:r>
            <a:rPr lang="en-US" dirty="0" smtClean="0">
              <a:ea typeface="MS PGothic"/>
              <a:cs typeface="MS PGothic"/>
            </a:rPr>
            <a:t>&gt;20% increase in productivity while increasing volume</a:t>
          </a:r>
          <a:endParaRPr lang="en-US" dirty="0"/>
        </a:p>
      </dgm:t>
    </dgm:pt>
    <dgm:pt modelId="{6B703D4A-96D4-4234-982A-E684D1C19975}" type="parTrans" cxnId="{5447BEF2-AB36-4AE0-9C3E-4C45D3A17022}">
      <dgm:prSet/>
      <dgm:spPr/>
      <dgm:t>
        <a:bodyPr/>
        <a:lstStyle/>
        <a:p>
          <a:endParaRPr lang="en-US"/>
        </a:p>
      </dgm:t>
    </dgm:pt>
    <dgm:pt modelId="{8336B9C3-53CB-482F-82A2-44C60A61AD12}" type="sibTrans" cxnId="{5447BEF2-AB36-4AE0-9C3E-4C45D3A17022}">
      <dgm:prSet/>
      <dgm:spPr/>
      <dgm:t>
        <a:bodyPr/>
        <a:lstStyle/>
        <a:p>
          <a:endParaRPr lang="en-US"/>
        </a:p>
      </dgm:t>
    </dgm:pt>
    <dgm:pt modelId="{B71DB573-00B6-4ADC-923F-5F6F707471E0}">
      <dgm:prSet/>
      <dgm:spPr/>
      <dgm:t>
        <a:bodyPr/>
        <a:lstStyle/>
        <a:p>
          <a:pPr>
            <a:spcAft>
              <a:spcPts val="1200"/>
            </a:spcAft>
          </a:pPr>
          <a:r>
            <a:rPr lang="en-US" dirty="0" smtClean="0">
              <a:ea typeface="MS PGothic"/>
              <a:cs typeface="MS PGothic"/>
            </a:rPr>
            <a:t>Reduced floor space—doors turn faster</a:t>
          </a:r>
          <a:endParaRPr lang="en-US" dirty="0">
            <a:ea typeface="MS PGothic"/>
            <a:cs typeface="MS PGothic"/>
          </a:endParaRPr>
        </a:p>
      </dgm:t>
    </dgm:pt>
    <dgm:pt modelId="{2D168179-6C1E-41FB-BD6D-CCAA522ACEAF}" type="parTrans" cxnId="{7FC338B7-8BD1-4A81-9275-67E008B22302}">
      <dgm:prSet/>
      <dgm:spPr/>
      <dgm:t>
        <a:bodyPr/>
        <a:lstStyle/>
        <a:p>
          <a:endParaRPr lang="en-US"/>
        </a:p>
      </dgm:t>
    </dgm:pt>
    <dgm:pt modelId="{7E799B3E-A2D2-4ADA-A876-27247F90E337}" type="sibTrans" cxnId="{7FC338B7-8BD1-4A81-9275-67E008B22302}">
      <dgm:prSet/>
      <dgm:spPr/>
      <dgm:t>
        <a:bodyPr/>
        <a:lstStyle/>
        <a:p>
          <a:endParaRPr lang="en-US"/>
        </a:p>
      </dgm:t>
    </dgm:pt>
    <dgm:pt modelId="{5B0753C1-E742-4387-A678-1291C40DF975}">
      <dgm:prSet/>
      <dgm:spPr/>
      <dgm:t>
        <a:bodyPr/>
        <a:lstStyle/>
        <a:p>
          <a:pPr>
            <a:spcAft>
              <a:spcPts val="1200"/>
            </a:spcAft>
          </a:pPr>
          <a:r>
            <a:rPr lang="en-US" dirty="0" smtClean="0">
              <a:ea typeface="MS PGothic"/>
              <a:cs typeface="MS PGothic"/>
            </a:rPr>
            <a:t>Eliminated double-check by a supervisor before receiving is complete</a:t>
          </a:r>
          <a:endParaRPr lang="en-US" dirty="0"/>
        </a:p>
      </dgm:t>
    </dgm:pt>
    <dgm:pt modelId="{464C63F0-0B1C-4E65-BE0B-2C981BB4618C}" type="parTrans" cxnId="{A1F53553-EDBD-4121-AEA4-84244EFB5C0E}">
      <dgm:prSet/>
      <dgm:spPr/>
      <dgm:t>
        <a:bodyPr/>
        <a:lstStyle/>
        <a:p>
          <a:endParaRPr lang="en-US"/>
        </a:p>
      </dgm:t>
    </dgm:pt>
    <dgm:pt modelId="{A3EBBBD5-CDA9-49C1-8573-5F938DBAF080}" type="sibTrans" cxnId="{A1F53553-EDBD-4121-AEA4-84244EFB5C0E}">
      <dgm:prSet/>
      <dgm:spPr/>
      <dgm:t>
        <a:bodyPr/>
        <a:lstStyle/>
        <a:p>
          <a:endParaRPr lang="en-US"/>
        </a:p>
      </dgm:t>
    </dgm:pt>
    <dgm:pt modelId="{A351EDE0-FAAA-43C1-A2F7-0DAA536D2469}">
      <dgm:prSet/>
      <dgm:spPr/>
      <dgm:t>
        <a:bodyPr/>
        <a:lstStyle/>
        <a:p>
          <a:pPr>
            <a:spcAft>
              <a:spcPts val="1200"/>
            </a:spcAft>
          </a:pPr>
          <a:r>
            <a:rPr lang="en-US" dirty="0" smtClean="0">
              <a:ea typeface="MS PGothic"/>
              <a:cs typeface="MS PGothic"/>
            </a:rPr>
            <a:t>Allowed use of labor standards with data capture</a:t>
          </a:r>
          <a:endParaRPr lang="en-US" dirty="0">
            <a:ea typeface="MS PGothic"/>
            <a:cs typeface="MS PGothic"/>
          </a:endParaRPr>
        </a:p>
      </dgm:t>
    </dgm:pt>
    <dgm:pt modelId="{1B73A6C9-F363-4E9B-AC72-605962A8B82B}" type="parTrans" cxnId="{FEE063C1-A61D-4C18-9C88-C53AA98DC6B5}">
      <dgm:prSet/>
      <dgm:spPr/>
      <dgm:t>
        <a:bodyPr/>
        <a:lstStyle/>
        <a:p>
          <a:endParaRPr lang="en-US"/>
        </a:p>
      </dgm:t>
    </dgm:pt>
    <dgm:pt modelId="{74970122-57B9-454A-9FD7-B43EB96DAE2D}" type="sibTrans" cxnId="{FEE063C1-A61D-4C18-9C88-C53AA98DC6B5}">
      <dgm:prSet/>
      <dgm:spPr/>
      <dgm:t>
        <a:bodyPr/>
        <a:lstStyle/>
        <a:p>
          <a:endParaRPr lang="en-US"/>
        </a:p>
      </dgm:t>
    </dgm:pt>
    <dgm:pt modelId="{2A786FEC-40D2-4671-8E9C-DD826FE9D9C9}" type="pres">
      <dgm:prSet presAssocID="{45EF1E04-4073-45E5-9001-3C4888217AB7}" presName="Name0" presStyleCnt="0">
        <dgm:presLayoutVars>
          <dgm:dir/>
          <dgm:animLvl val="lvl"/>
          <dgm:resizeHandles val="exact"/>
        </dgm:presLayoutVars>
      </dgm:prSet>
      <dgm:spPr/>
      <dgm:t>
        <a:bodyPr/>
        <a:lstStyle/>
        <a:p>
          <a:endParaRPr lang="en-US"/>
        </a:p>
      </dgm:t>
    </dgm:pt>
    <dgm:pt modelId="{8E0EF755-8229-4091-8A54-DAE98D666B3A}" type="pres">
      <dgm:prSet presAssocID="{48EAC530-DA2F-4683-BBE8-D2E820234100}" presName="composite" presStyleCnt="0"/>
      <dgm:spPr/>
    </dgm:pt>
    <dgm:pt modelId="{7A3C563B-A6CA-4241-A61B-4C885A8A371F}" type="pres">
      <dgm:prSet presAssocID="{48EAC530-DA2F-4683-BBE8-D2E820234100}" presName="parTx" presStyleLbl="alignNode1" presStyleIdx="0" presStyleCnt="4">
        <dgm:presLayoutVars>
          <dgm:chMax val="0"/>
          <dgm:chPref val="0"/>
          <dgm:bulletEnabled val="1"/>
        </dgm:presLayoutVars>
      </dgm:prSet>
      <dgm:spPr/>
      <dgm:t>
        <a:bodyPr/>
        <a:lstStyle/>
        <a:p>
          <a:endParaRPr lang="en-US"/>
        </a:p>
      </dgm:t>
    </dgm:pt>
    <dgm:pt modelId="{77287CE2-8645-4182-9877-6E667E0604DC}" type="pres">
      <dgm:prSet presAssocID="{48EAC530-DA2F-4683-BBE8-D2E820234100}" presName="desTx" presStyleLbl="alignAccFollowNode1" presStyleIdx="0" presStyleCnt="4">
        <dgm:presLayoutVars>
          <dgm:bulletEnabled val="1"/>
        </dgm:presLayoutVars>
      </dgm:prSet>
      <dgm:spPr/>
      <dgm:t>
        <a:bodyPr/>
        <a:lstStyle/>
        <a:p>
          <a:endParaRPr lang="en-US"/>
        </a:p>
      </dgm:t>
    </dgm:pt>
    <dgm:pt modelId="{CEB7DF68-9DB3-4B35-82AA-BEDA4FC514F7}" type="pres">
      <dgm:prSet presAssocID="{9E30ECD4-3F3F-4717-915F-3C7ECFD9BC0E}" presName="space" presStyleCnt="0"/>
      <dgm:spPr/>
    </dgm:pt>
    <dgm:pt modelId="{3E97ADA2-89E0-4F9A-989F-FCB5C3EDA353}" type="pres">
      <dgm:prSet presAssocID="{972503DF-B67E-4AEB-A8A4-6D69733B8A8A}" presName="composite" presStyleCnt="0"/>
      <dgm:spPr/>
    </dgm:pt>
    <dgm:pt modelId="{B0F9E281-79AC-455C-A5A8-3FA440CC944B}" type="pres">
      <dgm:prSet presAssocID="{972503DF-B67E-4AEB-A8A4-6D69733B8A8A}" presName="parTx" presStyleLbl="alignNode1" presStyleIdx="1" presStyleCnt="4">
        <dgm:presLayoutVars>
          <dgm:chMax val="0"/>
          <dgm:chPref val="0"/>
          <dgm:bulletEnabled val="1"/>
        </dgm:presLayoutVars>
      </dgm:prSet>
      <dgm:spPr/>
      <dgm:t>
        <a:bodyPr/>
        <a:lstStyle/>
        <a:p>
          <a:endParaRPr lang="en-US"/>
        </a:p>
      </dgm:t>
    </dgm:pt>
    <dgm:pt modelId="{A582C0A5-DFEB-4444-B829-43220A5458B7}" type="pres">
      <dgm:prSet presAssocID="{972503DF-B67E-4AEB-A8A4-6D69733B8A8A}" presName="desTx" presStyleLbl="alignAccFollowNode1" presStyleIdx="1" presStyleCnt="4">
        <dgm:presLayoutVars>
          <dgm:bulletEnabled val="1"/>
        </dgm:presLayoutVars>
      </dgm:prSet>
      <dgm:spPr/>
      <dgm:t>
        <a:bodyPr/>
        <a:lstStyle/>
        <a:p>
          <a:endParaRPr lang="en-US"/>
        </a:p>
      </dgm:t>
    </dgm:pt>
    <dgm:pt modelId="{95747AC3-223D-4AD4-BC9F-10C503056560}" type="pres">
      <dgm:prSet presAssocID="{289E7110-7164-4AC7-9B28-50CD00AB639E}" presName="space" presStyleCnt="0"/>
      <dgm:spPr/>
    </dgm:pt>
    <dgm:pt modelId="{AAE410D9-49B4-4719-B6BC-9895EABC722C}" type="pres">
      <dgm:prSet presAssocID="{BD8EC957-02D9-4815-9DE3-F0AFCB71DE6D}" presName="composite" presStyleCnt="0"/>
      <dgm:spPr/>
    </dgm:pt>
    <dgm:pt modelId="{3C9DCB21-DF9E-43D6-829E-C5C769BF818D}" type="pres">
      <dgm:prSet presAssocID="{BD8EC957-02D9-4815-9DE3-F0AFCB71DE6D}" presName="parTx" presStyleLbl="alignNode1" presStyleIdx="2" presStyleCnt="4">
        <dgm:presLayoutVars>
          <dgm:chMax val="0"/>
          <dgm:chPref val="0"/>
          <dgm:bulletEnabled val="1"/>
        </dgm:presLayoutVars>
      </dgm:prSet>
      <dgm:spPr/>
      <dgm:t>
        <a:bodyPr/>
        <a:lstStyle/>
        <a:p>
          <a:endParaRPr lang="en-US"/>
        </a:p>
      </dgm:t>
    </dgm:pt>
    <dgm:pt modelId="{628955F4-5DD9-4573-A0B8-20671CDFA924}" type="pres">
      <dgm:prSet presAssocID="{BD8EC957-02D9-4815-9DE3-F0AFCB71DE6D}" presName="desTx" presStyleLbl="alignAccFollowNode1" presStyleIdx="2" presStyleCnt="4">
        <dgm:presLayoutVars>
          <dgm:bulletEnabled val="1"/>
        </dgm:presLayoutVars>
      </dgm:prSet>
      <dgm:spPr/>
      <dgm:t>
        <a:bodyPr/>
        <a:lstStyle/>
        <a:p>
          <a:endParaRPr lang="en-US"/>
        </a:p>
      </dgm:t>
    </dgm:pt>
    <dgm:pt modelId="{B19C610F-9043-49A4-8D3B-97364B7C5659}" type="pres">
      <dgm:prSet presAssocID="{55AA3459-C3F9-4636-9D8D-A72FBF91466A}" presName="space" presStyleCnt="0"/>
      <dgm:spPr/>
    </dgm:pt>
    <dgm:pt modelId="{2893CBB4-BD04-4FF9-A6DE-210FCE577D74}" type="pres">
      <dgm:prSet presAssocID="{8C919F80-1052-4FBC-82C8-D1862027596C}" presName="composite" presStyleCnt="0"/>
      <dgm:spPr/>
    </dgm:pt>
    <dgm:pt modelId="{04398B91-28E5-45DF-9F22-7E09CC27BDDC}" type="pres">
      <dgm:prSet presAssocID="{8C919F80-1052-4FBC-82C8-D1862027596C}" presName="parTx" presStyleLbl="alignNode1" presStyleIdx="3" presStyleCnt="4">
        <dgm:presLayoutVars>
          <dgm:chMax val="0"/>
          <dgm:chPref val="0"/>
          <dgm:bulletEnabled val="1"/>
        </dgm:presLayoutVars>
      </dgm:prSet>
      <dgm:spPr/>
      <dgm:t>
        <a:bodyPr/>
        <a:lstStyle/>
        <a:p>
          <a:endParaRPr lang="en-US"/>
        </a:p>
      </dgm:t>
    </dgm:pt>
    <dgm:pt modelId="{606CE0F2-FA53-4273-9A85-5550E54B1805}" type="pres">
      <dgm:prSet presAssocID="{8C919F80-1052-4FBC-82C8-D1862027596C}" presName="desTx" presStyleLbl="alignAccFollowNode1" presStyleIdx="3" presStyleCnt="4">
        <dgm:presLayoutVars>
          <dgm:bulletEnabled val="1"/>
        </dgm:presLayoutVars>
      </dgm:prSet>
      <dgm:spPr/>
      <dgm:t>
        <a:bodyPr/>
        <a:lstStyle/>
        <a:p>
          <a:endParaRPr lang="en-US"/>
        </a:p>
      </dgm:t>
    </dgm:pt>
  </dgm:ptLst>
  <dgm:cxnLst>
    <dgm:cxn modelId="{6EF91DDD-3086-42E8-AF4C-9E1FC6D63DCA}" type="presOf" srcId="{E14F8B3A-4841-4F64-AA66-D1F1C35BD5FD}" destId="{A582C0A5-DFEB-4444-B829-43220A5458B7}" srcOrd="0" destOrd="0" presId="urn:microsoft.com/office/officeart/2005/8/layout/hList1"/>
    <dgm:cxn modelId="{5447BEF2-AB36-4AE0-9C3E-4C45D3A17022}" srcId="{BD8EC957-02D9-4815-9DE3-F0AFCB71DE6D}" destId="{D8E83175-16D6-4CC8-9ECD-644C941C7EF0}" srcOrd="0" destOrd="0" parTransId="{6B703D4A-96D4-4234-982A-E684D1C19975}" sibTransId="{8336B9C3-53CB-482F-82A2-44C60A61AD12}"/>
    <dgm:cxn modelId="{A1F53553-EDBD-4121-AEA4-84244EFB5C0E}" srcId="{8C919F80-1052-4FBC-82C8-D1862027596C}" destId="{5B0753C1-E742-4387-A678-1291C40DF975}" srcOrd="0" destOrd="0" parTransId="{464C63F0-0B1C-4E65-BE0B-2C981BB4618C}" sibTransId="{A3EBBBD5-CDA9-49C1-8573-5F938DBAF080}"/>
    <dgm:cxn modelId="{DE95F433-040E-481A-9801-E584A6164AD2}" srcId="{45EF1E04-4073-45E5-9001-3C4888217AB7}" destId="{BD8EC957-02D9-4815-9DE3-F0AFCB71DE6D}" srcOrd="2" destOrd="0" parTransId="{7FE5C6BB-6B8A-445C-B53E-454B31CF616E}" sibTransId="{55AA3459-C3F9-4636-9D8D-A72FBF91466A}"/>
    <dgm:cxn modelId="{555F1A02-26C2-45FF-B988-79812B1664EB}" type="presOf" srcId="{D29E9B27-A1AC-4185-B93B-EB17FFECE452}" destId="{A582C0A5-DFEB-4444-B829-43220A5458B7}" srcOrd="0" destOrd="1" presId="urn:microsoft.com/office/officeart/2005/8/layout/hList1"/>
    <dgm:cxn modelId="{E1BA7844-B759-4034-AB9A-F24C591E4166}" srcId="{48EAC530-DA2F-4683-BBE8-D2E820234100}" destId="{36C6AD54-1875-4F46-950C-915C9ED3A074}" srcOrd="1" destOrd="0" parTransId="{8B8DB53F-3CE9-4C19-AB99-9EE9702FD32B}" sibTransId="{2566BCD1-1867-4040-B140-E82A990EE94F}"/>
    <dgm:cxn modelId="{07D90680-D591-4FF7-BC2A-8171C3DF374C}" type="presOf" srcId="{D8E83175-16D6-4CC8-9ECD-644C941C7EF0}" destId="{628955F4-5DD9-4573-A0B8-20671CDFA924}" srcOrd="0" destOrd="0" presId="urn:microsoft.com/office/officeart/2005/8/layout/hList1"/>
    <dgm:cxn modelId="{3E7924C6-D623-4409-B1C5-C69D0EE726C8}" type="presOf" srcId="{792922FB-6AC2-4D5E-9009-D4FB8CF51797}" destId="{77287CE2-8645-4182-9877-6E667E0604DC}" srcOrd="0" destOrd="2" presId="urn:microsoft.com/office/officeart/2005/8/layout/hList1"/>
    <dgm:cxn modelId="{132A5A6F-4DA5-422C-B8D9-24184B9C264A}" type="presOf" srcId="{BD8EC957-02D9-4815-9DE3-F0AFCB71DE6D}" destId="{3C9DCB21-DF9E-43D6-829E-C5C769BF818D}" srcOrd="0" destOrd="0" presId="urn:microsoft.com/office/officeart/2005/8/layout/hList1"/>
    <dgm:cxn modelId="{C0059D5A-EE7F-4560-BB6F-DF9900A45C1E}" type="presOf" srcId="{972503DF-B67E-4AEB-A8A4-6D69733B8A8A}" destId="{B0F9E281-79AC-455C-A5A8-3FA440CC944B}" srcOrd="0" destOrd="0" presId="urn:microsoft.com/office/officeart/2005/8/layout/hList1"/>
    <dgm:cxn modelId="{41F4919D-76F3-4124-8E97-5F07994DEFDE}" type="presOf" srcId="{48EAC530-DA2F-4683-BBE8-D2E820234100}" destId="{7A3C563B-A6CA-4241-A61B-4C885A8A371F}" srcOrd="0" destOrd="0" presId="urn:microsoft.com/office/officeart/2005/8/layout/hList1"/>
    <dgm:cxn modelId="{7FC338B7-8BD1-4A81-9275-67E008B22302}" srcId="{BD8EC957-02D9-4815-9DE3-F0AFCB71DE6D}" destId="{B71DB573-00B6-4ADC-923F-5F6F707471E0}" srcOrd="1" destOrd="0" parTransId="{2D168179-6C1E-41FB-BD6D-CCAA522ACEAF}" sibTransId="{7E799B3E-A2D2-4ADA-A876-27247F90E337}"/>
    <dgm:cxn modelId="{678BAFF8-1194-4EA0-9519-C12352C16E62}" type="presOf" srcId="{45EF1E04-4073-45E5-9001-3C4888217AB7}" destId="{2A786FEC-40D2-4671-8E9C-DD826FE9D9C9}" srcOrd="0" destOrd="0" presId="urn:microsoft.com/office/officeart/2005/8/layout/hList1"/>
    <dgm:cxn modelId="{6C3594F1-933B-4E86-9525-E97EBE3DAF9C}" srcId="{972503DF-B67E-4AEB-A8A4-6D69733B8A8A}" destId="{A2DC75B2-E307-4A69-AD70-555CDAE2C820}" srcOrd="2" destOrd="0" parTransId="{0A11891B-EB5A-442B-962C-81051955E002}" sibTransId="{1FB5EF56-FA0E-4F50-8162-3CBE88B83EC1}"/>
    <dgm:cxn modelId="{12A2DF88-8F69-4E9B-934F-BFCD9F4846C2}" type="presOf" srcId="{6204D7AA-93F7-41FE-BE1D-69477F073863}" destId="{77287CE2-8645-4182-9877-6E667E0604DC}" srcOrd="0" destOrd="0" presId="urn:microsoft.com/office/officeart/2005/8/layout/hList1"/>
    <dgm:cxn modelId="{F7B4451C-3654-4E95-A516-CCBFAB8F7D71}" type="presOf" srcId="{8C919F80-1052-4FBC-82C8-D1862027596C}" destId="{04398B91-28E5-45DF-9F22-7E09CC27BDDC}" srcOrd="0" destOrd="0" presId="urn:microsoft.com/office/officeart/2005/8/layout/hList1"/>
    <dgm:cxn modelId="{D1C430F9-A180-445E-9967-CA0237EE9E3B}" srcId="{48EAC530-DA2F-4683-BBE8-D2E820234100}" destId="{792922FB-6AC2-4D5E-9009-D4FB8CF51797}" srcOrd="2" destOrd="0" parTransId="{29E83246-109A-4950-A91B-FC772DD7423E}" sibTransId="{2D00F8ED-BDF1-4C39-BCB2-831DD82DCCD1}"/>
    <dgm:cxn modelId="{809DDCE2-01E8-4678-BDE0-044FF855A572}" srcId="{45EF1E04-4073-45E5-9001-3C4888217AB7}" destId="{8C919F80-1052-4FBC-82C8-D1862027596C}" srcOrd="3" destOrd="0" parTransId="{EE9164CC-9F92-4232-B375-A00C6AABC4B9}" sibTransId="{05D22DF7-8DA5-4A99-B3EB-3125B6305EEC}"/>
    <dgm:cxn modelId="{FA076EB1-A053-4F77-9628-CECCE2BF077A}" type="presOf" srcId="{A351EDE0-FAAA-43C1-A2F7-0DAA536D2469}" destId="{606CE0F2-FA53-4273-9A85-5550E54B1805}" srcOrd="0" destOrd="1" presId="urn:microsoft.com/office/officeart/2005/8/layout/hList1"/>
    <dgm:cxn modelId="{FEE063C1-A61D-4C18-9C88-C53AA98DC6B5}" srcId="{8C919F80-1052-4FBC-82C8-D1862027596C}" destId="{A351EDE0-FAAA-43C1-A2F7-0DAA536D2469}" srcOrd="1" destOrd="0" parTransId="{1B73A6C9-F363-4E9B-AC72-605962A8B82B}" sibTransId="{74970122-57B9-454A-9FD7-B43EB96DAE2D}"/>
    <dgm:cxn modelId="{34131F2F-882A-44F5-852D-F8D4EF51A219}" srcId="{45EF1E04-4073-45E5-9001-3C4888217AB7}" destId="{972503DF-B67E-4AEB-A8A4-6D69733B8A8A}" srcOrd="1" destOrd="0" parTransId="{CFC9D23F-8BF7-4366-854E-6C74D443A721}" sibTransId="{289E7110-7164-4AC7-9B28-50CD00AB639E}"/>
    <dgm:cxn modelId="{F9267614-5233-4A2D-A1AD-3D4BD490307E}" type="presOf" srcId="{B71DB573-00B6-4ADC-923F-5F6F707471E0}" destId="{628955F4-5DD9-4573-A0B8-20671CDFA924}" srcOrd="0" destOrd="1" presId="urn:microsoft.com/office/officeart/2005/8/layout/hList1"/>
    <dgm:cxn modelId="{D3721584-FCF3-4D58-8013-775DFF16B4F8}" type="presOf" srcId="{5B0753C1-E742-4387-A678-1291C40DF975}" destId="{606CE0F2-FA53-4273-9A85-5550E54B1805}" srcOrd="0" destOrd="0" presId="urn:microsoft.com/office/officeart/2005/8/layout/hList1"/>
    <dgm:cxn modelId="{75A41649-ED2D-480E-B8E2-C74B61D56A03}" srcId="{972503DF-B67E-4AEB-A8A4-6D69733B8A8A}" destId="{E14F8B3A-4841-4F64-AA66-D1F1C35BD5FD}" srcOrd="0" destOrd="0" parTransId="{6E5D9528-7FE9-4006-881F-3B9B5DF0C127}" sibTransId="{EEA6220E-D51B-4907-8C5F-C374C1B3118C}"/>
    <dgm:cxn modelId="{1CE4048C-43E9-4F2A-AF82-21CAFEF1D0ED}" srcId="{48EAC530-DA2F-4683-BBE8-D2E820234100}" destId="{6204D7AA-93F7-41FE-BE1D-69477F073863}" srcOrd="0" destOrd="0" parTransId="{E8BF20EA-24BC-44A1-BB7D-FE488E06E500}" sibTransId="{AA2255A4-C23A-4FB8-94E1-F96AEC2EC1EA}"/>
    <dgm:cxn modelId="{C3DF96A8-1D9F-4838-8CF9-6EB4B53447B4}" srcId="{972503DF-B67E-4AEB-A8A4-6D69733B8A8A}" destId="{D29E9B27-A1AC-4185-B93B-EB17FFECE452}" srcOrd="1" destOrd="0" parTransId="{B52F993E-F483-4CDB-9D1A-D7F51C5C253E}" sibTransId="{5C1DFF4A-7414-4B15-88AA-D48D7A58CAC9}"/>
    <dgm:cxn modelId="{8F6C9D21-E2DF-4A9E-A8B5-DCA00099418C}" type="presOf" srcId="{36C6AD54-1875-4F46-950C-915C9ED3A074}" destId="{77287CE2-8645-4182-9877-6E667E0604DC}" srcOrd="0" destOrd="1" presId="urn:microsoft.com/office/officeart/2005/8/layout/hList1"/>
    <dgm:cxn modelId="{8638B44E-314E-4ABF-944C-C863DB64FCF2}" srcId="{45EF1E04-4073-45E5-9001-3C4888217AB7}" destId="{48EAC530-DA2F-4683-BBE8-D2E820234100}" srcOrd="0" destOrd="0" parTransId="{8D374D9D-33D9-4440-8EF2-DAEC4B89D356}" sibTransId="{9E30ECD4-3F3F-4717-915F-3C7ECFD9BC0E}"/>
    <dgm:cxn modelId="{A57161BE-BE1D-43BC-8A94-E7847DE246EA}" type="presOf" srcId="{A2DC75B2-E307-4A69-AD70-555CDAE2C820}" destId="{A582C0A5-DFEB-4444-B829-43220A5458B7}" srcOrd="0" destOrd="2" presId="urn:microsoft.com/office/officeart/2005/8/layout/hList1"/>
    <dgm:cxn modelId="{58A38321-E41B-4048-B32E-74F4476E5794}" type="presParOf" srcId="{2A786FEC-40D2-4671-8E9C-DD826FE9D9C9}" destId="{8E0EF755-8229-4091-8A54-DAE98D666B3A}" srcOrd="0" destOrd="0" presId="urn:microsoft.com/office/officeart/2005/8/layout/hList1"/>
    <dgm:cxn modelId="{E31B2064-EC2E-4047-87F0-1824ED276B27}" type="presParOf" srcId="{8E0EF755-8229-4091-8A54-DAE98D666B3A}" destId="{7A3C563B-A6CA-4241-A61B-4C885A8A371F}" srcOrd="0" destOrd="0" presId="urn:microsoft.com/office/officeart/2005/8/layout/hList1"/>
    <dgm:cxn modelId="{8A58C104-416C-474D-B1A1-9C66F0EDE0F9}" type="presParOf" srcId="{8E0EF755-8229-4091-8A54-DAE98D666B3A}" destId="{77287CE2-8645-4182-9877-6E667E0604DC}" srcOrd="1" destOrd="0" presId="urn:microsoft.com/office/officeart/2005/8/layout/hList1"/>
    <dgm:cxn modelId="{FDA89F19-D303-4285-9A4F-20BA870F11AF}" type="presParOf" srcId="{2A786FEC-40D2-4671-8E9C-DD826FE9D9C9}" destId="{CEB7DF68-9DB3-4B35-82AA-BEDA4FC514F7}" srcOrd="1" destOrd="0" presId="urn:microsoft.com/office/officeart/2005/8/layout/hList1"/>
    <dgm:cxn modelId="{38A69B11-A206-4605-9B03-13534910B50C}" type="presParOf" srcId="{2A786FEC-40D2-4671-8E9C-DD826FE9D9C9}" destId="{3E97ADA2-89E0-4F9A-989F-FCB5C3EDA353}" srcOrd="2" destOrd="0" presId="urn:microsoft.com/office/officeart/2005/8/layout/hList1"/>
    <dgm:cxn modelId="{37F791A4-BB2A-4477-9508-D937BE894EF9}" type="presParOf" srcId="{3E97ADA2-89E0-4F9A-989F-FCB5C3EDA353}" destId="{B0F9E281-79AC-455C-A5A8-3FA440CC944B}" srcOrd="0" destOrd="0" presId="urn:microsoft.com/office/officeart/2005/8/layout/hList1"/>
    <dgm:cxn modelId="{141CC427-1BAE-49D0-B8E9-C7A012CA1AC7}" type="presParOf" srcId="{3E97ADA2-89E0-4F9A-989F-FCB5C3EDA353}" destId="{A582C0A5-DFEB-4444-B829-43220A5458B7}" srcOrd="1" destOrd="0" presId="urn:microsoft.com/office/officeart/2005/8/layout/hList1"/>
    <dgm:cxn modelId="{BF98C581-5D51-4AE7-8D1F-90FCA16A3651}" type="presParOf" srcId="{2A786FEC-40D2-4671-8E9C-DD826FE9D9C9}" destId="{95747AC3-223D-4AD4-BC9F-10C503056560}" srcOrd="3" destOrd="0" presId="urn:microsoft.com/office/officeart/2005/8/layout/hList1"/>
    <dgm:cxn modelId="{AE283033-ED72-492E-8513-354E50B75E70}" type="presParOf" srcId="{2A786FEC-40D2-4671-8E9C-DD826FE9D9C9}" destId="{AAE410D9-49B4-4719-B6BC-9895EABC722C}" srcOrd="4" destOrd="0" presId="urn:microsoft.com/office/officeart/2005/8/layout/hList1"/>
    <dgm:cxn modelId="{1133CAE4-A63B-497D-B1AE-59EE5C4B95B2}" type="presParOf" srcId="{AAE410D9-49B4-4719-B6BC-9895EABC722C}" destId="{3C9DCB21-DF9E-43D6-829E-C5C769BF818D}" srcOrd="0" destOrd="0" presId="urn:microsoft.com/office/officeart/2005/8/layout/hList1"/>
    <dgm:cxn modelId="{8D92C6B6-2250-4025-BCC8-D2B58C9556C4}" type="presParOf" srcId="{AAE410D9-49B4-4719-B6BC-9895EABC722C}" destId="{628955F4-5DD9-4573-A0B8-20671CDFA924}" srcOrd="1" destOrd="0" presId="urn:microsoft.com/office/officeart/2005/8/layout/hList1"/>
    <dgm:cxn modelId="{49F631A1-AA1A-456F-A69D-35B69AB48EFB}" type="presParOf" srcId="{2A786FEC-40D2-4671-8E9C-DD826FE9D9C9}" destId="{B19C610F-9043-49A4-8D3B-97364B7C5659}" srcOrd="5" destOrd="0" presId="urn:microsoft.com/office/officeart/2005/8/layout/hList1"/>
    <dgm:cxn modelId="{D3CF9814-F785-4076-AEB1-762B54FA8F07}" type="presParOf" srcId="{2A786FEC-40D2-4671-8E9C-DD826FE9D9C9}" destId="{2893CBB4-BD04-4FF9-A6DE-210FCE577D74}" srcOrd="6" destOrd="0" presId="urn:microsoft.com/office/officeart/2005/8/layout/hList1"/>
    <dgm:cxn modelId="{C947492C-BB61-48FA-9C9E-CE704E38FBA8}" type="presParOf" srcId="{2893CBB4-BD04-4FF9-A6DE-210FCE577D74}" destId="{04398B91-28E5-45DF-9F22-7E09CC27BDDC}" srcOrd="0" destOrd="0" presId="urn:microsoft.com/office/officeart/2005/8/layout/hList1"/>
    <dgm:cxn modelId="{BF85E86E-DCF8-4AFF-9235-F822F2E20C5B}" type="presParOf" srcId="{2893CBB4-BD04-4FF9-A6DE-210FCE577D74}" destId="{606CE0F2-FA53-4273-9A85-5550E54B18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333E62C-81F8-4B11-9910-6E13BC848B87}" type="doc">
      <dgm:prSet loTypeId="urn:microsoft.com/office/officeart/2005/8/layout/radial6" loCatId="cycle" qsTypeId="urn:microsoft.com/office/officeart/2005/8/quickstyle/simple4" qsCatId="simple" csTypeId="urn:microsoft.com/office/officeart/2005/8/colors/colorful3" csCatId="colorful" phldr="1"/>
      <dgm:spPr/>
      <dgm:t>
        <a:bodyPr/>
        <a:lstStyle/>
        <a:p>
          <a:endParaRPr lang="en-US"/>
        </a:p>
      </dgm:t>
    </dgm:pt>
    <dgm:pt modelId="{61058C1D-B60E-4CD6-BE2C-893F9DCF577E}">
      <dgm:prSet phldrT="[Text]"/>
      <dgm:spPr/>
      <dgm:t>
        <a:bodyPr/>
        <a:lstStyle/>
        <a:p>
          <a:r>
            <a:rPr lang="en-US" dirty="0" smtClean="0"/>
            <a:t>RFgen</a:t>
          </a:r>
          <a:endParaRPr lang="en-US" dirty="0"/>
        </a:p>
      </dgm:t>
    </dgm:pt>
    <dgm:pt modelId="{8DDD2950-5DC3-4F4A-BED7-1FD02E861929}" type="parTrans" cxnId="{81836F11-5F21-4C5A-9CF4-45414A8349A2}">
      <dgm:prSet/>
      <dgm:spPr/>
      <dgm:t>
        <a:bodyPr/>
        <a:lstStyle/>
        <a:p>
          <a:endParaRPr lang="en-US"/>
        </a:p>
      </dgm:t>
    </dgm:pt>
    <dgm:pt modelId="{06A79E48-F622-46FA-815C-A8F592960D2D}" type="sibTrans" cxnId="{81836F11-5F21-4C5A-9CF4-45414A8349A2}">
      <dgm:prSet/>
      <dgm:spPr/>
      <dgm:t>
        <a:bodyPr/>
        <a:lstStyle/>
        <a:p>
          <a:endParaRPr lang="en-US"/>
        </a:p>
      </dgm:t>
    </dgm:pt>
    <dgm:pt modelId="{901043AD-8184-4B21-8934-0DD4EA5DE83F}">
      <dgm:prSet phldrT="[Text]"/>
      <dgm:spPr/>
      <dgm:t>
        <a:bodyPr/>
        <a:lstStyle/>
        <a:p>
          <a:r>
            <a:rPr lang="en-US" b="1" dirty="0" smtClean="0"/>
            <a:t>Software</a:t>
          </a:r>
          <a:endParaRPr lang="en-US" b="1" dirty="0"/>
        </a:p>
      </dgm:t>
    </dgm:pt>
    <dgm:pt modelId="{7DCFECCE-3443-419E-9F65-AD8EC2D29422}" type="parTrans" cxnId="{DB381153-84E4-4A1A-BE77-39FD433C5AFA}">
      <dgm:prSet/>
      <dgm:spPr/>
      <dgm:t>
        <a:bodyPr/>
        <a:lstStyle/>
        <a:p>
          <a:endParaRPr lang="en-US"/>
        </a:p>
      </dgm:t>
    </dgm:pt>
    <dgm:pt modelId="{0B5F3358-BC0D-4D92-90CB-B3950B526D53}" type="sibTrans" cxnId="{DB381153-84E4-4A1A-BE77-39FD433C5AFA}">
      <dgm:prSet/>
      <dgm:spPr/>
      <dgm:t>
        <a:bodyPr/>
        <a:lstStyle/>
        <a:p>
          <a:endParaRPr lang="en-US"/>
        </a:p>
      </dgm:t>
    </dgm:pt>
    <dgm:pt modelId="{DFC6268E-3FB4-431B-8C1C-0BB26FE23810}">
      <dgm:prSet phldrT="[Text]"/>
      <dgm:spPr/>
      <dgm:t>
        <a:bodyPr/>
        <a:lstStyle/>
        <a:p>
          <a:r>
            <a:rPr lang="en-US" b="1" dirty="0" smtClean="0"/>
            <a:t>Hardware</a:t>
          </a:r>
          <a:endParaRPr lang="en-US" b="1" dirty="0"/>
        </a:p>
      </dgm:t>
    </dgm:pt>
    <dgm:pt modelId="{F3310927-2295-40A1-860B-AFF911380567}" type="parTrans" cxnId="{5FEF4872-C9EF-4F55-B50F-A64D60208DBE}">
      <dgm:prSet/>
      <dgm:spPr/>
      <dgm:t>
        <a:bodyPr/>
        <a:lstStyle/>
        <a:p>
          <a:endParaRPr lang="en-US"/>
        </a:p>
      </dgm:t>
    </dgm:pt>
    <dgm:pt modelId="{9E25D80E-2186-408B-BE7E-9A9B2D6D5C21}" type="sibTrans" cxnId="{5FEF4872-C9EF-4F55-B50F-A64D60208DBE}">
      <dgm:prSet/>
      <dgm:spPr/>
      <dgm:t>
        <a:bodyPr/>
        <a:lstStyle/>
        <a:p>
          <a:endParaRPr lang="en-US"/>
        </a:p>
      </dgm:t>
    </dgm:pt>
    <dgm:pt modelId="{AE175ECE-B48E-4EC7-80AE-DB042B0BA1DF}">
      <dgm:prSet phldrT="[Text]"/>
      <dgm:spPr/>
      <dgm:t>
        <a:bodyPr/>
        <a:lstStyle/>
        <a:p>
          <a:r>
            <a:rPr lang="en-US" b="1" dirty="0" smtClean="0"/>
            <a:t>Professional Services</a:t>
          </a:r>
          <a:endParaRPr lang="en-US" b="1" dirty="0"/>
        </a:p>
      </dgm:t>
    </dgm:pt>
    <dgm:pt modelId="{A993A5A6-477F-4BD0-AC3E-01CED443194F}" type="parTrans" cxnId="{986B348D-08AF-4B73-ABB9-1A956F3FFA3A}">
      <dgm:prSet/>
      <dgm:spPr/>
      <dgm:t>
        <a:bodyPr/>
        <a:lstStyle/>
        <a:p>
          <a:endParaRPr lang="en-US"/>
        </a:p>
      </dgm:t>
    </dgm:pt>
    <dgm:pt modelId="{C85CA81D-F85C-44DA-871F-9776F8DBF62F}" type="sibTrans" cxnId="{986B348D-08AF-4B73-ABB9-1A956F3FFA3A}">
      <dgm:prSet/>
      <dgm:spPr/>
      <dgm:t>
        <a:bodyPr/>
        <a:lstStyle/>
        <a:p>
          <a:endParaRPr lang="en-US"/>
        </a:p>
      </dgm:t>
    </dgm:pt>
    <dgm:pt modelId="{50994BA7-BD54-4B01-A7E2-62F55B462766}">
      <dgm:prSet phldrT="[Text]"/>
      <dgm:spPr/>
      <dgm:t>
        <a:bodyPr/>
        <a:lstStyle/>
        <a:p>
          <a:r>
            <a:rPr lang="en-US" b="1" dirty="0" smtClean="0"/>
            <a:t>Support</a:t>
          </a:r>
          <a:endParaRPr lang="en-US" b="1" dirty="0"/>
        </a:p>
      </dgm:t>
    </dgm:pt>
    <dgm:pt modelId="{868F47E5-D11D-497F-B2D6-839442A0FB8D}" type="parTrans" cxnId="{A03C1C74-808D-463F-90A9-4177BEBA256E}">
      <dgm:prSet/>
      <dgm:spPr/>
      <dgm:t>
        <a:bodyPr/>
        <a:lstStyle/>
        <a:p>
          <a:endParaRPr lang="en-US"/>
        </a:p>
      </dgm:t>
    </dgm:pt>
    <dgm:pt modelId="{958082E3-DF22-465F-9C66-20E4D3B9B04B}" type="sibTrans" cxnId="{A03C1C74-808D-463F-90A9-4177BEBA256E}">
      <dgm:prSet/>
      <dgm:spPr/>
      <dgm:t>
        <a:bodyPr/>
        <a:lstStyle/>
        <a:p>
          <a:endParaRPr lang="en-US"/>
        </a:p>
      </dgm:t>
    </dgm:pt>
    <dgm:pt modelId="{4330ECD4-0560-4782-85EF-8E447B7387FE}" type="pres">
      <dgm:prSet presAssocID="{C333E62C-81F8-4B11-9910-6E13BC848B87}" presName="Name0" presStyleCnt="0">
        <dgm:presLayoutVars>
          <dgm:chMax val="1"/>
          <dgm:dir/>
          <dgm:animLvl val="ctr"/>
          <dgm:resizeHandles val="exact"/>
        </dgm:presLayoutVars>
      </dgm:prSet>
      <dgm:spPr/>
      <dgm:t>
        <a:bodyPr/>
        <a:lstStyle/>
        <a:p>
          <a:endParaRPr lang="en-US"/>
        </a:p>
      </dgm:t>
    </dgm:pt>
    <dgm:pt modelId="{63BD4022-04FC-47DA-97B9-2D580F9124E8}" type="pres">
      <dgm:prSet presAssocID="{61058C1D-B60E-4CD6-BE2C-893F9DCF577E}" presName="centerShape" presStyleLbl="node0" presStyleIdx="0" presStyleCnt="1"/>
      <dgm:spPr/>
      <dgm:t>
        <a:bodyPr/>
        <a:lstStyle/>
        <a:p>
          <a:endParaRPr lang="en-US"/>
        </a:p>
      </dgm:t>
    </dgm:pt>
    <dgm:pt modelId="{726847B2-61A5-4EDE-B2A1-7E481EDA7430}" type="pres">
      <dgm:prSet presAssocID="{901043AD-8184-4B21-8934-0DD4EA5DE83F}" presName="node" presStyleLbl="node1" presStyleIdx="0" presStyleCnt="4">
        <dgm:presLayoutVars>
          <dgm:bulletEnabled val="1"/>
        </dgm:presLayoutVars>
      </dgm:prSet>
      <dgm:spPr/>
      <dgm:t>
        <a:bodyPr/>
        <a:lstStyle/>
        <a:p>
          <a:endParaRPr lang="en-US"/>
        </a:p>
      </dgm:t>
    </dgm:pt>
    <dgm:pt modelId="{FCAAF44E-C961-4E6C-A1A5-0D4AE3036082}" type="pres">
      <dgm:prSet presAssocID="{901043AD-8184-4B21-8934-0DD4EA5DE83F}" presName="dummy" presStyleCnt="0"/>
      <dgm:spPr/>
    </dgm:pt>
    <dgm:pt modelId="{6E401DD9-4C5C-405E-9B5E-FF13E43A8F81}" type="pres">
      <dgm:prSet presAssocID="{0B5F3358-BC0D-4D92-90CB-B3950B526D53}" presName="sibTrans" presStyleLbl="sibTrans2D1" presStyleIdx="0" presStyleCnt="4"/>
      <dgm:spPr/>
      <dgm:t>
        <a:bodyPr/>
        <a:lstStyle/>
        <a:p>
          <a:endParaRPr lang="en-US"/>
        </a:p>
      </dgm:t>
    </dgm:pt>
    <dgm:pt modelId="{0D834690-01EE-41D0-B1A9-C1AF5A65162E}" type="pres">
      <dgm:prSet presAssocID="{DFC6268E-3FB4-431B-8C1C-0BB26FE23810}" presName="node" presStyleLbl="node1" presStyleIdx="1" presStyleCnt="4">
        <dgm:presLayoutVars>
          <dgm:bulletEnabled val="1"/>
        </dgm:presLayoutVars>
      </dgm:prSet>
      <dgm:spPr/>
      <dgm:t>
        <a:bodyPr/>
        <a:lstStyle/>
        <a:p>
          <a:endParaRPr lang="en-US"/>
        </a:p>
      </dgm:t>
    </dgm:pt>
    <dgm:pt modelId="{CFC87CB5-9F96-4779-9DD1-A368D5373946}" type="pres">
      <dgm:prSet presAssocID="{DFC6268E-3FB4-431B-8C1C-0BB26FE23810}" presName="dummy" presStyleCnt="0"/>
      <dgm:spPr/>
    </dgm:pt>
    <dgm:pt modelId="{CFAECAF1-3AD0-487D-A461-53BCBB25E5DF}" type="pres">
      <dgm:prSet presAssocID="{9E25D80E-2186-408B-BE7E-9A9B2D6D5C21}" presName="sibTrans" presStyleLbl="sibTrans2D1" presStyleIdx="1" presStyleCnt="4"/>
      <dgm:spPr/>
      <dgm:t>
        <a:bodyPr/>
        <a:lstStyle/>
        <a:p>
          <a:endParaRPr lang="en-US"/>
        </a:p>
      </dgm:t>
    </dgm:pt>
    <dgm:pt modelId="{6EDC41D0-015F-4F6A-9F12-91284B710BBA}" type="pres">
      <dgm:prSet presAssocID="{AE175ECE-B48E-4EC7-80AE-DB042B0BA1DF}" presName="node" presStyleLbl="node1" presStyleIdx="2" presStyleCnt="4">
        <dgm:presLayoutVars>
          <dgm:bulletEnabled val="1"/>
        </dgm:presLayoutVars>
      </dgm:prSet>
      <dgm:spPr/>
      <dgm:t>
        <a:bodyPr/>
        <a:lstStyle/>
        <a:p>
          <a:endParaRPr lang="en-US"/>
        </a:p>
      </dgm:t>
    </dgm:pt>
    <dgm:pt modelId="{C2890CA6-FD8C-4CE3-8F3A-871DBEE2CCAD}" type="pres">
      <dgm:prSet presAssocID="{AE175ECE-B48E-4EC7-80AE-DB042B0BA1DF}" presName="dummy" presStyleCnt="0"/>
      <dgm:spPr/>
    </dgm:pt>
    <dgm:pt modelId="{DFADE1E2-ACCC-4616-94A4-1CCE76130ECC}" type="pres">
      <dgm:prSet presAssocID="{C85CA81D-F85C-44DA-871F-9776F8DBF62F}" presName="sibTrans" presStyleLbl="sibTrans2D1" presStyleIdx="2" presStyleCnt="4"/>
      <dgm:spPr/>
      <dgm:t>
        <a:bodyPr/>
        <a:lstStyle/>
        <a:p>
          <a:endParaRPr lang="en-US"/>
        </a:p>
      </dgm:t>
    </dgm:pt>
    <dgm:pt modelId="{66C62F0F-6488-4F36-B857-4ADE52A34430}" type="pres">
      <dgm:prSet presAssocID="{50994BA7-BD54-4B01-A7E2-62F55B462766}" presName="node" presStyleLbl="node1" presStyleIdx="3" presStyleCnt="4">
        <dgm:presLayoutVars>
          <dgm:bulletEnabled val="1"/>
        </dgm:presLayoutVars>
      </dgm:prSet>
      <dgm:spPr/>
      <dgm:t>
        <a:bodyPr/>
        <a:lstStyle/>
        <a:p>
          <a:endParaRPr lang="en-US"/>
        </a:p>
      </dgm:t>
    </dgm:pt>
    <dgm:pt modelId="{ECCF9A48-70A3-4EB7-B679-CB908C0D23A5}" type="pres">
      <dgm:prSet presAssocID="{50994BA7-BD54-4B01-A7E2-62F55B462766}" presName="dummy" presStyleCnt="0"/>
      <dgm:spPr/>
    </dgm:pt>
    <dgm:pt modelId="{642CC11C-65A2-4D52-8B7B-CEA4B3C7AF26}" type="pres">
      <dgm:prSet presAssocID="{958082E3-DF22-465F-9C66-20E4D3B9B04B}" presName="sibTrans" presStyleLbl="sibTrans2D1" presStyleIdx="3" presStyleCnt="4"/>
      <dgm:spPr/>
      <dgm:t>
        <a:bodyPr/>
        <a:lstStyle/>
        <a:p>
          <a:endParaRPr lang="en-US"/>
        </a:p>
      </dgm:t>
    </dgm:pt>
  </dgm:ptLst>
  <dgm:cxnLst>
    <dgm:cxn modelId="{A03C1C74-808D-463F-90A9-4177BEBA256E}" srcId="{61058C1D-B60E-4CD6-BE2C-893F9DCF577E}" destId="{50994BA7-BD54-4B01-A7E2-62F55B462766}" srcOrd="3" destOrd="0" parTransId="{868F47E5-D11D-497F-B2D6-839442A0FB8D}" sibTransId="{958082E3-DF22-465F-9C66-20E4D3B9B04B}"/>
    <dgm:cxn modelId="{5877A183-842E-4705-9C60-98F8B11F54AA}" type="presOf" srcId="{0B5F3358-BC0D-4D92-90CB-B3950B526D53}" destId="{6E401DD9-4C5C-405E-9B5E-FF13E43A8F81}" srcOrd="0" destOrd="0" presId="urn:microsoft.com/office/officeart/2005/8/layout/radial6"/>
    <dgm:cxn modelId="{C1AAC13F-66C1-4D7A-9444-3E411CE83785}" type="presOf" srcId="{61058C1D-B60E-4CD6-BE2C-893F9DCF577E}" destId="{63BD4022-04FC-47DA-97B9-2D580F9124E8}" srcOrd="0" destOrd="0" presId="urn:microsoft.com/office/officeart/2005/8/layout/radial6"/>
    <dgm:cxn modelId="{81836F11-5F21-4C5A-9CF4-45414A8349A2}" srcId="{C333E62C-81F8-4B11-9910-6E13BC848B87}" destId="{61058C1D-B60E-4CD6-BE2C-893F9DCF577E}" srcOrd="0" destOrd="0" parTransId="{8DDD2950-5DC3-4F4A-BED7-1FD02E861929}" sibTransId="{06A79E48-F622-46FA-815C-A8F592960D2D}"/>
    <dgm:cxn modelId="{894C967A-5D97-4AD4-AB51-F9DCB9780B07}" type="presOf" srcId="{C85CA81D-F85C-44DA-871F-9776F8DBF62F}" destId="{DFADE1E2-ACCC-4616-94A4-1CCE76130ECC}" srcOrd="0" destOrd="0" presId="urn:microsoft.com/office/officeart/2005/8/layout/radial6"/>
    <dgm:cxn modelId="{BC5E253F-89AF-421A-9547-B353B9555228}" type="presOf" srcId="{C333E62C-81F8-4B11-9910-6E13BC848B87}" destId="{4330ECD4-0560-4782-85EF-8E447B7387FE}" srcOrd="0" destOrd="0" presId="urn:microsoft.com/office/officeart/2005/8/layout/radial6"/>
    <dgm:cxn modelId="{5D6DAAC6-21F0-45A1-9DF8-FFCF5EDA7561}" type="presOf" srcId="{9E25D80E-2186-408B-BE7E-9A9B2D6D5C21}" destId="{CFAECAF1-3AD0-487D-A461-53BCBB25E5DF}" srcOrd="0" destOrd="0" presId="urn:microsoft.com/office/officeart/2005/8/layout/radial6"/>
    <dgm:cxn modelId="{986B348D-08AF-4B73-ABB9-1A956F3FFA3A}" srcId="{61058C1D-B60E-4CD6-BE2C-893F9DCF577E}" destId="{AE175ECE-B48E-4EC7-80AE-DB042B0BA1DF}" srcOrd="2" destOrd="0" parTransId="{A993A5A6-477F-4BD0-AC3E-01CED443194F}" sibTransId="{C85CA81D-F85C-44DA-871F-9776F8DBF62F}"/>
    <dgm:cxn modelId="{9D4A15D1-5C3D-42C7-8E53-998C7D6E2F82}" type="presOf" srcId="{958082E3-DF22-465F-9C66-20E4D3B9B04B}" destId="{642CC11C-65A2-4D52-8B7B-CEA4B3C7AF26}" srcOrd="0" destOrd="0" presId="urn:microsoft.com/office/officeart/2005/8/layout/radial6"/>
    <dgm:cxn modelId="{DB381153-84E4-4A1A-BE77-39FD433C5AFA}" srcId="{61058C1D-B60E-4CD6-BE2C-893F9DCF577E}" destId="{901043AD-8184-4B21-8934-0DD4EA5DE83F}" srcOrd="0" destOrd="0" parTransId="{7DCFECCE-3443-419E-9F65-AD8EC2D29422}" sibTransId="{0B5F3358-BC0D-4D92-90CB-B3950B526D53}"/>
    <dgm:cxn modelId="{E84B0B38-DE5F-4DCE-BDE6-F29C814911E7}" type="presOf" srcId="{DFC6268E-3FB4-431B-8C1C-0BB26FE23810}" destId="{0D834690-01EE-41D0-B1A9-C1AF5A65162E}" srcOrd="0" destOrd="0" presId="urn:microsoft.com/office/officeart/2005/8/layout/radial6"/>
    <dgm:cxn modelId="{2A342A1B-DAD3-43D2-A790-2B7071EC4828}" type="presOf" srcId="{AE175ECE-B48E-4EC7-80AE-DB042B0BA1DF}" destId="{6EDC41D0-015F-4F6A-9F12-91284B710BBA}" srcOrd="0" destOrd="0" presId="urn:microsoft.com/office/officeart/2005/8/layout/radial6"/>
    <dgm:cxn modelId="{71E1679B-EC69-46EC-86B7-F383254F247D}" type="presOf" srcId="{50994BA7-BD54-4B01-A7E2-62F55B462766}" destId="{66C62F0F-6488-4F36-B857-4ADE52A34430}" srcOrd="0" destOrd="0" presId="urn:microsoft.com/office/officeart/2005/8/layout/radial6"/>
    <dgm:cxn modelId="{4BF5EA4E-EC21-4770-94AA-D5B41E23F5F9}" type="presOf" srcId="{901043AD-8184-4B21-8934-0DD4EA5DE83F}" destId="{726847B2-61A5-4EDE-B2A1-7E481EDA7430}" srcOrd="0" destOrd="0" presId="urn:microsoft.com/office/officeart/2005/8/layout/radial6"/>
    <dgm:cxn modelId="{5FEF4872-C9EF-4F55-B50F-A64D60208DBE}" srcId="{61058C1D-B60E-4CD6-BE2C-893F9DCF577E}" destId="{DFC6268E-3FB4-431B-8C1C-0BB26FE23810}" srcOrd="1" destOrd="0" parTransId="{F3310927-2295-40A1-860B-AFF911380567}" sibTransId="{9E25D80E-2186-408B-BE7E-9A9B2D6D5C21}"/>
    <dgm:cxn modelId="{4A5DBBD7-3D34-4AF7-B8C6-B119BE2EA71D}" type="presParOf" srcId="{4330ECD4-0560-4782-85EF-8E447B7387FE}" destId="{63BD4022-04FC-47DA-97B9-2D580F9124E8}" srcOrd="0" destOrd="0" presId="urn:microsoft.com/office/officeart/2005/8/layout/radial6"/>
    <dgm:cxn modelId="{85A6933F-6745-4D78-87B4-B020CE51D3C0}" type="presParOf" srcId="{4330ECD4-0560-4782-85EF-8E447B7387FE}" destId="{726847B2-61A5-4EDE-B2A1-7E481EDA7430}" srcOrd="1" destOrd="0" presId="urn:microsoft.com/office/officeart/2005/8/layout/radial6"/>
    <dgm:cxn modelId="{DD62EDF0-6406-4A2B-8F22-FB5A4CA51B24}" type="presParOf" srcId="{4330ECD4-0560-4782-85EF-8E447B7387FE}" destId="{FCAAF44E-C961-4E6C-A1A5-0D4AE3036082}" srcOrd="2" destOrd="0" presId="urn:microsoft.com/office/officeart/2005/8/layout/radial6"/>
    <dgm:cxn modelId="{7EC966E8-E51F-4B01-8A36-4B2E7BE9AF55}" type="presParOf" srcId="{4330ECD4-0560-4782-85EF-8E447B7387FE}" destId="{6E401DD9-4C5C-405E-9B5E-FF13E43A8F81}" srcOrd="3" destOrd="0" presId="urn:microsoft.com/office/officeart/2005/8/layout/radial6"/>
    <dgm:cxn modelId="{159A4FEE-A8E9-45BF-80DB-132FBF085366}" type="presParOf" srcId="{4330ECD4-0560-4782-85EF-8E447B7387FE}" destId="{0D834690-01EE-41D0-B1A9-C1AF5A65162E}" srcOrd="4" destOrd="0" presId="urn:microsoft.com/office/officeart/2005/8/layout/radial6"/>
    <dgm:cxn modelId="{9EE4616F-2D30-4E0A-BAC6-512429828F92}" type="presParOf" srcId="{4330ECD4-0560-4782-85EF-8E447B7387FE}" destId="{CFC87CB5-9F96-4779-9DD1-A368D5373946}" srcOrd="5" destOrd="0" presId="urn:microsoft.com/office/officeart/2005/8/layout/radial6"/>
    <dgm:cxn modelId="{330C231A-56C2-4CB6-89E9-BC4EAF650C86}" type="presParOf" srcId="{4330ECD4-0560-4782-85EF-8E447B7387FE}" destId="{CFAECAF1-3AD0-487D-A461-53BCBB25E5DF}" srcOrd="6" destOrd="0" presId="urn:microsoft.com/office/officeart/2005/8/layout/radial6"/>
    <dgm:cxn modelId="{C0F8DE1E-F2B2-471F-9C8E-1EC02474377E}" type="presParOf" srcId="{4330ECD4-0560-4782-85EF-8E447B7387FE}" destId="{6EDC41D0-015F-4F6A-9F12-91284B710BBA}" srcOrd="7" destOrd="0" presId="urn:microsoft.com/office/officeart/2005/8/layout/radial6"/>
    <dgm:cxn modelId="{6C1E0CB8-7CFB-4FD3-867B-FA8AA8D8AC6E}" type="presParOf" srcId="{4330ECD4-0560-4782-85EF-8E447B7387FE}" destId="{C2890CA6-FD8C-4CE3-8F3A-871DBEE2CCAD}" srcOrd="8" destOrd="0" presId="urn:microsoft.com/office/officeart/2005/8/layout/radial6"/>
    <dgm:cxn modelId="{61A07EA7-5ACC-43B3-BCC0-CF947D21BCDF}" type="presParOf" srcId="{4330ECD4-0560-4782-85EF-8E447B7387FE}" destId="{DFADE1E2-ACCC-4616-94A4-1CCE76130ECC}" srcOrd="9" destOrd="0" presId="urn:microsoft.com/office/officeart/2005/8/layout/radial6"/>
    <dgm:cxn modelId="{B7B8E9A4-791E-4F65-BF2C-45DC9DB2FDAA}" type="presParOf" srcId="{4330ECD4-0560-4782-85EF-8E447B7387FE}" destId="{66C62F0F-6488-4F36-B857-4ADE52A34430}" srcOrd="10" destOrd="0" presId="urn:microsoft.com/office/officeart/2005/8/layout/radial6"/>
    <dgm:cxn modelId="{56724C0C-C5F3-4BB3-802D-F520D1D8A0BE}" type="presParOf" srcId="{4330ECD4-0560-4782-85EF-8E447B7387FE}" destId="{ECCF9A48-70A3-4EB7-B679-CB908C0D23A5}" srcOrd="11" destOrd="0" presId="urn:microsoft.com/office/officeart/2005/8/layout/radial6"/>
    <dgm:cxn modelId="{EC076C85-018C-485C-A484-E5AB0964E779}" type="presParOf" srcId="{4330ECD4-0560-4782-85EF-8E447B7387FE}" destId="{642CC11C-65A2-4D52-8B7B-CEA4B3C7AF2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A7D2B98-96F6-4D0C-9C9D-A88A60D2A62E}">
      <dgm:prSet phldrT="[Text]"/>
      <dgm:spPr/>
      <dgm:t>
        <a:bodyPr/>
        <a:lstStyle/>
        <a:p>
          <a:r>
            <a:rPr lang="en-US" b="1" dirty="0" smtClean="0">
              <a:latin typeface="Arial" pitchFamily="34" charset="0"/>
              <a:cs typeface="Arial" pitchFamily="34" charset="0"/>
            </a:rPr>
            <a:t>A solution for right now</a:t>
          </a:r>
          <a:endParaRPr lang="en-US" dirty="0"/>
        </a:p>
      </dgm:t>
    </dgm:pt>
    <dgm:pt modelId="{90A1EAA2-8B8E-4DDF-95B4-32B24E8DBDCC}" type="parTrans" cxnId="{32C2BCBE-A969-4FFA-A4AC-8281925A6862}">
      <dgm:prSet/>
      <dgm:spPr/>
      <dgm:t>
        <a:bodyPr/>
        <a:lstStyle/>
        <a:p>
          <a:endParaRPr lang="en-US"/>
        </a:p>
      </dgm:t>
    </dgm:pt>
    <dgm:pt modelId="{70E2A5AD-2281-49BF-B5D1-E69CF558BCD6}" type="sibTrans" cxnId="{32C2BCBE-A969-4FFA-A4AC-8281925A6862}">
      <dgm:prSet/>
      <dgm:spPr/>
      <dgm:t>
        <a:bodyPr/>
        <a:lstStyle/>
        <a:p>
          <a:endParaRPr lang="en-US"/>
        </a:p>
      </dgm:t>
    </dgm:pt>
    <dgm:pt modelId="{9E5F9B46-2754-4762-93FB-0B6191CA932D}">
      <dgm:prSet/>
      <dgm:spPr/>
      <dgm:t>
        <a:bodyPr/>
        <a:lstStyle/>
        <a:p>
          <a:r>
            <a:rPr lang="en-US" dirty="0" smtClean="0">
              <a:latin typeface="Arial" pitchFamily="34" charset="0"/>
              <a:cs typeface="Arial" pitchFamily="34" charset="0"/>
            </a:rPr>
            <a:t>Implement an automated data collection system that will meet your organizations exact needs for automated data capture today.  </a:t>
          </a:r>
          <a:endParaRPr lang="en-US" dirty="0"/>
        </a:p>
      </dgm:t>
    </dgm:pt>
    <dgm:pt modelId="{E3D9C574-4DD5-4578-AC9A-3B2FB1CE9134}" type="parTrans" cxnId="{B7F66D10-7869-4D09-B17A-84365E89680C}">
      <dgm:prSet/>
      <dgm:spPr/>
      <dgm:t>
        <a:bodyPr/>
        <a:lstStyle/>
        <a:p>
          <a:endParaRPr lang="en-US"/>
        </a:p>
      </dgm:t>
    </dgm:pt>
    <dgm:pt modelId="{5DD037E4-C06E-482D-9187-10181835CF22}" type="sibTrans" cxnId="{B7F66D10-7869-4D09-B17A-84365E89680C}">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610D6E1E-9D2B-4C6E-A552-12F23ACD5D1B}" type="pres">
      <dgm:prSet presAssocID="{0A7D2B98-96F6-4D0C-9C9D-A88A60D2A62E}" presName="parentLin" presStyleCnt="0"/>
      <dgm:spPr/>
      <dgm:t>
        <a:bodyPr/>
        <a:lstStyle/>
        <a:p>
          <a:endParaRPr lang="en-US"/>
        </a:p>
      </dgm:t>
    </dgm:pt>
    <dgm:pt modelId="{35A84A53-DA23-4379-A00B-FABA6A17BC40}" type="pres">
      <dgm:prSet presAssocID="{0A7D2B98-96F6-4D0C-9C9D-A88A60D2A62E}" presName="parentLeftMargin" presStyleLbl="node1" presStyleIdx="0" presStyleCnt="1"/>
      <dgm:spPr/>
      <dgm:t>
        <a:bodyPr/>
        <a:lstStyle/>
        <a:p>
          <a:endParaRPr lang="en-US"/>
        </a:p>
      </dgm:t>
    </dgm:pt>
    <dgm:pt modelId="{3BCF45C0-E4AD-4965-AD75-62855199A73D}" type="pres">
      <dgm:prSet presAssocID="{0A7D2B98-96F6-4D0C-9C9D-A88A60D2A62E}" presName="parentText" presStyleLbl="node1" presStyleIdx="0" presStyleCnt="1">
        <dgm:presLayoutVars>
          <dgm:chMax val="0"/>
          <dgm:bulletEnabled val="1"/>
        </dgm:presLayoutVars>
      </dgm:prSet>
      <dgm:spPr/>
      <dgm:t>
        <a:bodyPr/>
        <a:lstStyle/>
        <a:p>
          <a:endParaRPr lang="en-US"/>
        </a:p>
      </dgm:t>
    </dgm:pt>
    <dgm:pt modelId="{1857AF0F-1795-48E5-B31D-366AD071DC9B}" type="pres">
      <dgm:prSet presAssocID="{0A7D2B98-96F6-4D0C-9C9D-A88A60D2A62E}" presName="negativeSpace" presStyleCnt="0"/>
      <dgm:spPr/>
      <dgm:t>
        <a:bodyPr/>
        <a:lstStyle/>
        <a:p>
          <a:endParaRPr lang="en-US"/>
        </a:p>
      </dgm:t>
    </dgm:pt>
    <dgm:pt modelId="{DEF0E2D4-DF21-498A-80C9-FBE3453F88CB}" type="pres">
      <dgm:prSet presAssocID="{0A7D2B98-96F6-4D0C-9C9D-A88A60D2A62E}" presName="childText" presStyleLbl="conFgAcc1" presStyleIdx="0" presStyleCnt="1">
        <dgm:presLayoutVars>
          <dgm:bulletEnabled val="1"/>
        </dgm:presLayoutVars>
      </dgm:prSet>
      <dgm:spPr/>
      <dgm:t>
        <a:bodyPr/>
        <a:lstStyle/>
        <a:p>
          <a:endParaRPr lang="en-US"/>
        </a:p>
      </dgm:t>
    </dgm:pt>
  </dgm:ptLst>
  <dgm:cxnLst>
    <dgm:cxn modelId="{B7F66D10-7869-4D09-B17A-84365E89680C}" srcId="{0A7D2B98-96F6-4D0C-9C9D-A88A60D2A62E}" destId="{9E5F9B46-2754-4762-93FB-0B6191CA932D}" srcOrd="0" destOrd="0" parTransId="{E3D9C574-4DD5-4578-AC9A-3B2FB1CE9134}" sibTransId="{5DD037E4-C06E-482D-9187-10181835CF22}"/>
    <dgm:cxn modelId="{29F1E7CD-A886-4DBA-850F-3CD7EF7A0B5F}" type="presOf" srcId="{0A7D2B98-96F6-4D0C-9C9D-A88A60D2A62E}" destId="{35A84A53-DA23-4379-A00B-FABA6A17BC40}" srcOrd="0" destOrd="0" presId="urn:microsoft.com/office/officeart/2005/8/layout/list1"/>
    <dgm:cxn modelId="{7C801060-26A8-43F5-A166-1A65C115C1DF}" type="presOf" srcId="{1599BCE1-7E4E-4E91-9759-597971E05D74}" destId="{0F81A78E-CC09-4660-8F4B-B3A1C2BDC134}" srcOrd="0" destOrd="0" presId="urn:microsoft.com/office/officeart/2005/8/layout/list1"/>
    <dgm:cxn modelId="{9E8C2460-99FD-4064-9F9F-5E739B1265F0}" type="presOf" srcId="{9E5F9B46-2754-4762-93FB-0B6191CA932D}" destId="{DEF0E2D4-DF21-498A-80C9-FBE3453F88CB}" srcOrd="0" destOrd="0" presId="urn:microsoft.com/office/officeart/2005/8/layout/list1"/>
    <dgm:cxn modelId="{32C2BCBE-A969-4FFA-A4AC-8281925A6862}" srcId="{1599BCE1-7E4E-4E91-9759-597971E05D74}" destId="{0A7D2B98-96F6-4D0C-9C9D-A88A60D2A62E}" srcOrd="0" destOrd="0" parTransId="{90A1EAA2-8B8E-4DDF-95B4-32B24E8DBDCC}" sibTransId="{70E2A5AD-2281-49BF-B5D1-E69CF558BCD6}"/>
    <dgm:cxn modelId="{8185331F-FA33-4F0C-BD1F-7BA949DB2FEA}" type="presOf" srcId="{0A7D2B98-96F6-4D0C-9C9D-A88A60D2A62E}" destId="{3BCF45C0-E4AD-4965-AD75-62855199A73D}" srcOrd="1" destOrd="0" presId="urn:microsoft.com/office/officeart/2005/8/layout/list1"/>
    <dgm:cxn modelId="{E2011F7B-A1FF-4E3B-8799-34062F7D3CBA}" type="presParOf" srcId="{0F81A78E-CC09-4660-8F4B-B3A1C2BDC134}" destId="{610D6E1E-9D2B-4C6E-A552-12F23ACD5D1B}" srcOrd="0" destOrd="0" presId="urn:microsoft.com/office/officeart/2005/8/layout/list1"/>
    <dgm:cxn modelId="{14F3E7FD-108C-43AE-A094-4F957C32504A}" type="presParOf" srcId="{610D6E1E-9D2B-4C6E-A552-12F23ACD5D1B}" destId="{35A84A53-DA23-4379-A00B-FABA6A17BC40}" srcOrd="0" destOrd="0" presId="urn:microsoft.com/office/officeart/2005/8/layout/list1"/>
    <dgm:cxn modelId="{F3936D4C-6AC1-4403-945F-948A8DA88A8A}" type="presParOf" srcId="{610D6E1E-9D2B-4C6E-A552-12F23ACD5D1B}" destId="{3BCF45C0-E4AD-4965-AD75-62855199A73D}" srcOrd="1" destOrd="0" presId="urn:microsoft.com/office/officeart/2005/8/layout/list1"/>
    <dgm:cxn modelId="{CED286B8-47FE-40F4-9745-D78363553988}" type="presParOf" srcId="{0F81A78E-CC09-4660-8F4B-B3A1C2BDC134}" destId="{1857AF0F-1795-48E5-B31D-366AD071DC9B}" srcOrd="1" destOrd="0" presId="urn:microsoft.com/office/officeart/2005/8/layout/list1"/>
    <dgm:cxn modelId="{F40A88DE-0BC7-4872-939F-0C647C09B0E3}" type="presParOf" srcId="{0F81A78E-CC09-4660-8F4B-B3A1C2BDC134}" destId="{DEF0E2D4-DF21-498A-80C9-FBE3453F88C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Traceability</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Accuracy</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Scalability</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Customer Service</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7C974E47-D6A1-4DEA-B6E7-16740ACDFB9A}" type="presOf" srcId="{A69C2D6D-4356-45BF-AB0A-40C02F474C06}" destId="{3F12EB15-C148-4B46-AB83-2A48D44557ED}" srcOrd="0" destOrd="0" presId="urn:microsoft.com/office/officeart/2005/8/layout/vList3"/>
    <dgm:cxn modelId="{0A58A8C6-B142-411F-925C-7B28F0A55F4A}" srcId="{A69C2D6D-4356-45BF-AB0A-40C02F474C06}" destId="{EFBF5DC1-9EDA-4325-BE66-E7AC26D0999E}" srcOrd="0" destOrd="0" parTransId="{04FCF13F-2281-4071-A972-7CDD31F3032F}" sibTransId="{8791EAE5-F511-4723-96CA-BA90F8FB6B72}"/>
    <dgm:cxn modelId="{18A06A9D-337C-4EBA-84AE-931F91903303}" type="presOf" srcId="{EFBF5DC1-9EDA-4325-BE66-E7AC26D0999E}" destId="{970484AA-A5DA-40E4-96EA-B69C0C95FBAD}" srcOrd="0" destOrd="0" presId="urn:microsoft.com/office/officeart/2005/8/layout/vList3"/>
    <dgm:cxn modelId="{305EE935-F17B-492F-B550-171C4F671DF7}" srcId="{A69C2D6D-4356-45BF-AB0A-40C02F474C06}" destId="{0D6918E4-83F6-495F-AB23-8E28F15C535D}" srcOrd="2" destOrd="0" parTransId="{9DAC63DE-583E-4C32-810D-E43ECE0F64D5}" sibTransId="{A722C269-BA06-4511-91E1-E27B7145AF93}"/>
    <dgm:cxn modelId="{1520046A-593C-43F4-965D-81DACFE34A91}" type="presOf" srcId="{8014172D-3E09-40D5-9466-846667675328}" destId="{9C7C16A2-C552-4678-90C7-4CE0C58CAB3D}" srcOrd="0" destOrd="0" presId="urn:microsoft.com/office/officeart/2005/8/layout/vList3"/>
    <dgm:cxn modelId="{03E014D8-4237-4EA1-A8BF-E833697CF5FC}" srcId="{A69C2D6D-4356-45BF-AB0A-40C02F474C06}" destId="{8014172D-3E09-40D5-9466-846667675328}" srcOrd="1" destOrd="0" parTransId="{6FAC895B-431F-4773-AE69-445762923D58}" sibTransId="{E43C1F75-066B-4EA3-9EC0-93BD01DE3F13}"/>
    <dgm:cxn modelId="{009EBC3F-6FAF-460E-A158-7DC57BD5A83D}" type="presOf" srcId="{0D6918E4-83F6-495F-AB23-8E28F15C535D}" destId="{EA1897EF-F104-4AB5-834C-6ED41C9E9A1A}" srcOrd="0" destOrd="0" presId="urn:microsoft.com/office/officeart/2005/8/layout/vList3"/>
    <dgm:cxn modelId="{BBC2102B-1745-44C1-8344-7ED8649CD352}" srcId="{A69C2D6D-4356-45BF-AB0A-40C02F474C06}" destId="{C858B8D1-CA4B-40D9-A6ED-2BBE05FC733C}" srcOrd="3" destOrd="0" parTransId="{DE8088A2-F2E0-49C2-81EF-6636A24A6353}" sibTransId="{27438C7A-AAA7-47B9-8FC9-F4D940F105EA}"/>
    <dgm:cxn modelId="{6149B0B8-B1EE-4622-A7CA-DFBEF1A6F094}" type="presOf" srcId="{C858B8D1-CA4B-40D9-A6ED-2BBE05FC733C}" destId="{8E28EDC1-620F-40DF-BB51-759F71143D82}" srcOrd="0" destOrd="0" presId="urn:microsoft.com/office/officeart/2005/8/layout/vList3"/>
    <dgm:cxn modelId="{F567E6B0-E835-4A92-9687-84DD864C8019}" type="presParOf" srcId="{3F12EB15-C148-4B46-AB83-2A48D44557ED}" destId="{F98B2815-052A-41B6-BA75-1E83608A5B43}" srcOrd="0" destOrd="0" presId="urn:microsoft.com/office/officeart/2005/8/layout/vList3"/>
    <dgm:cxn modelId="{161D34D4-631B-489A-88E1-633290F3B546}" type="presParOf" srcId="{F98B2815-052A-41B6-BA75-1E83608A5B43}" destId="{7D37BEDF-5E0B-40EA-B94B-24F1FEDB312B}" srcOrd="0" destOrd="0" presId="urn:microsoft.com/office/officeart/2005/8/layout/vList3"/>
    <dgm:cxn modelId="{168155CB-88BB-496B-BE1E-F187E2BFD56B}" type="presParOf" srcId="{F98B2815-052A-41B6-BA75-1E83608A5B43}" destId="{970484AA-A5DA-40E4-96EA-B69C0C95FBAD}" srcOrd="1" destOrd="0" presId="urn:microsoft.com/office/officeart/2005/8/layout/vList3"/>
    <dgm:cxn modelId="{F8786CD5-1F1D-4CEA-AA20-F1B821A0591D}" type="presParOf" srcId="{3F12EB15-C148-4B46-AB83-2A48D44557ED}" destId="{C9C40FE2-714F-41D5-925A-A7A587914102}" srcOrd="1" destOrd="0" presId="urn:microsoft.com/office/officeart/2005/8/layout/vList3"/>
    <dgm:cxn modelId="{C2B2723E-AA61-4116-9111-2012EC9FDD05}" type="presParOf" srcId="{3F12EB15-C148-4B46-AB83-2A48D44557ED}" destId="{1A302A68-7B99-4B28-A0C3-5C5793749CD5}" srcOrd="2" destOrd="0" presId="urn:microsoft.com/office/officeart/2005/8/layout/vList3"/>
    <dgm:cxn modelId="{3C304F9B-5ECC-4922-AC37-0E48969D1D1B}" type="presParOf" srcId="{1A302A68-7B99-4B28-A0C3-5C5793749CD5}" destId="{3D062D8B-C254-4355-889C-90A8C0CA3B87}" srcOrd="0" destOrd="0" presId="urn:microsoft.com/office/officeart/2005/8/layout/vList3"/>
    <dgm:cxn modelId="{F7E5CE5A-08D6-469B-97E9-531731750797}" type="presParOf" srcId="{1A302A68-7B99-4B28-A0C3-5C5793749CD5}" destId="{9C7C16A2-C552-4678-90C7-4CE0C58CAB3D}" srcOrd="1" destOrd="0" presId="urn:microsoft.com/office/officeart/2005/8/layout/vList3"/>
    <dgm:cxn modelId="{B2666ADC-23B4-4807-9A5F-E73D0AD8EB74}" type="presParOf" srcId="{3F12EB15-C148-4B46-AB83-2A48D44557ED}" destId="{13D4D57F-8887-4A25-B171-B80564F9AE5F}" srcOrd="3" destOrd="0" presId="urn:microsoft.com/office/officeart/2005/8/layout/vList3"/>
    <dgm:cxn modelId="{3A5F2EF7-4323-4BF3-BED0-E114F921C02E}" type="presParOf" srcId="{3F12EB15-C148-4B46-AB83-2A48D44557ED}" destId="{06D6506C-84F9-4121-9A1E-099AFDD513F5}" srcOrd="4" destOrd="0" presId="urn:microsoft.com/office/officeart/2005/8/layout/vList3"/>
    <dgm:cxn modelId="{0EED01B5-BEB2-4B1A-B704-929263D79D75}" type="presParOf" srcId="{06D6506C-84F9-4121-9A1E-099AFDD513F5}" destId="{37EA8F2F-985D-4F1D-A942-EF02EA6A139D}" srcOrd="0" destOrd="0" presId="urn:microsoft.com/office/officeart/2005/8/layout/vList3"/>
    <dgm:cxn modelId="{4EF038F4-460B-4528-8BBC-1E2D88B820C6}" type="presParOf" srcId="{06D6506C-84F9-4121-9A1E-099AFDD513F5}" destId="{EA1897EF-F104-4AB5-834C-6ED41C9E9A1A}" srcOrd="1" destOrd="0" presId="urn:microsoft.com/office/officeart/2005/8/layout/vList3"/>
    <dgm:cxn modelId="{CAF18B71-90A8-4126-A79D-452A80C576A1}" type="presParOf" srcId="{3F12EB15-C148-4B46-AB83-2A48D44557ED}" destId="{3EB1267E-3155-4F98-9BC2-E0112C624C54}" srcOrd="5" destOrd="0" presId="urn:microsoft.com/office/officeart/2005/8/layout/vList3"/>
    <dgm:cxn modelId="{793A0A10-0837-4F6D-BB56-38008CEE1BE1}" type="presParOf" srcId="{3F12EB15-C148-4B46-AB83-2A48D44557ED}" destId="{9BA9BC34-CFF4-48F5-8F92-EBB2B7F9783C}" srcOrd="6" destOrd="0" presId="urn:microsoft.com/office/officeart/2005/8/layout/vList3"/>
    <dgm:cxn modelId="{ECA835EE-4FF6-417E-8753-83CB79ED1FF3}" type="presParOf" srcId="{9BA9BC34-CFF4-48F5-8F92-EBB2B7F9783C}" destId="{4BEA8814-BA0A-4463-84E0-F70927461FC6}" srcOrd="0" destOrd="0" presId="urn:microsoft.com/office/officeart/2005/8/layout/vList3"/>
    <dgm:cxn modelId="{27E031FE-F4F4-4A1A-BBCC-9DBD0E65CAD5}"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EF8C555E-BE3A-4774-A4F7-8597B93F9DDA}">
      <dgm:prSet phldrT="[Text]"/>
      <dgm:spPr/>
      <dgm:t>
        <a:bodyPr/>
        <a:lstStyle/>
        <a:p>
          <a:r>
            <a:rPr lang="en-US" b="1" dirty="0" smtClean="0">
              <a:latin typeface="Arial" pitchFamily="34" charset="0"/>
              <a:cs typeface="Arial" pitchFamily="34" charset="0"/>
            </a:rPr>
            <a:t>A solution that will evolve with you</a:t>
          </a:r>
          <a:endParaRPr lang="en-US" dirty="0"/>
        </a:p>
      </dgm:t>
    </dgm:pt>
    <dgm:pt modelId="{14279275-DFEC-4256-B6A5-4BC2135F5088}" type="parTrans" cxnId="{2A2EF7E7-B713-4346-A1EA-BEA2D21D76D6}">
      <dgm:prSet/>
      <dgm:spPr/>
      <dgm:t>
        <a:bodyPr/>
        <a:lstStyle/>
        <a:p>
          <a:endParaRPr lang="en-US"/>
        </a:p>
      </dgm:t>
    </dgm:pt>
    <dgm:pt modelId="{57B4B169-2F9F-46F2-AB5D-FBBE97E5D634}" type="sibTrans" cxnId="{2A2EF7E7-B713-4346-A1EA-BEA2D21D76D6}">
      <dgm:prSet/>
      <dgm:spPr/>
      <dgm:t>
        <a:bodyPr/>
        <a:lstStyle/>
        <a:p>
          <a:endParaRPr lang="en-US"/>
        </a:p>
      </dgm:t>
    </dgm:pt>
    <dgm:pt modelId="{323468A4-E4E0-449D-8FBA-EC2E805A31CA}">
      <dgm:prSet/>
      <dgm:spPr/>
      <dgm:t>
        <a:bodyPr/>
        <a:lstStyle/>
        <a:p>
          <a:r>
            <a:rPr lang="en-US" dirty="0" smtClean="0">
              <a:latin typeface="Arial" pitchFamily="34" charset="0"/>
              <a:cs typeface="Arial" pitchFamily="34" charset="0"/>
            </a:rPr>
            <a:t>Integrate multiple (disparate) systems and multiple ERP systems.</a:t>
          </a:r>
        </a:p>
      </dgm:t>
    </dgm:pt>
    <dgm:pt modelId="{7A252B2C-C231-4EE7-9B50-F71EFAB12965}" type="sibTrans" cxnId="{A962033E-9CB7-4155-B5D3-8B31EEB49FE9}">
      <dgm:prSet/>
      <dgm:spPr/>
      <dgm:t>
        <a:bodyPr/>
        <a:lstStyle/>
        <a:p>
          <a:endParaRPr lang="en-US"/>
        </a:p>
      </dgm:t>
    </dgm:pt>
    <dgm:pt modelId="{4C220BC6-6B08-41DB-AC81-33D5ED98BDB0}" type="parTrans" cxnId="{A962033E-9CB7-4155-B5D3-8B31EEB49FE9}">
      <dgm:prSet/>
      <dgm:spPr/>
      <dgm:t>
        <a:bodyPr/>
        <a:lstStyle/>
        <a:p>
          <a:endParaRPr lang="en-US"/>
        </a:p>
      </dgm:t>
    </dgm:pt>
    <dgm:pt modelId="{A84769C4-5390-46B7-A701-FC35653DA7D3}">
      <dgm:prSet/>
      <dgm:spPr/>
      <dgm:t>
        <a:bodyPr/>
        <a:lstStyle/>
        <a:p>
          <a:r>
            <a:rPr lang="en-US" dirty="0" smtClean="0">
              <a:latin typeface="Arial" pitchFamily="34" charset="0"/>
              <a:cs typeface="Arial" pitchFamily="34" charset="0"/>
            </a:rPr>
            <a:t>Integrate with third-party inventory management solutions.</a:t>
          </a:r>
          <a:endParaRPr lang="en-US" dirty="0">
            <a:latin typeface="Arial" pitchFamily="34" charset="0"/>
            <a:cs typeface="Arial" pitchFamily="34" charset="0"/>
          </a:endParaRPr>
        </a:p>
      </dgm:t>
    </dgm:pt>
    <dgm:pt modelId="{3B000130-9DFF-477C-B20D-EEE4F8FAD817}" type="sibTrans" cxnId="{9D5BB6DE-135C-4AC4-B2ED-FE08CAD114E4}">
      <dgm:prSet/>
      <dgm:spPr/>
      <dgm:t>
        <a:bodyPr/>
        <a:lstStyle/>
        <a:p>
          <a:endParaRPr lang="en-US"/>
        </a:p>
      </dgm:t>
    </dgm:pt>
    <dgm:pt modelId="{9512EA6E-C3FC-4DAD-A640-4F60FBE93FE8}" type="parTrans" cxnId="{9D5BB6DE-135C-4AC4-B2ED-FE08CAD114E4}">
      <dgm:prSet/>
      <dgm:spPr/>
      <dgm:t>
        <a:bodyPr/>
        <a:lstStyle/>
        <a:p>
          <a:endParaRPr lang="en-US"/>
        </a:p>
      </dgm:t>
    </dgm:pt>
    <dgm:pt modelId="{0C63BB60-E8FD-4D95-9CA1-5320FE2A225F}">
      <dgm:prSet/>
      <dgm:spPr/>
      <dgm:t>
        <a:bodyPr/>
        <a:lstStyle/>
        <a:p>
          <a:r>
            <a:rPr lang="en-US" dirty="0" smtClean="0">
              <a:latin typeface="Arial" pitchFamily="34" charset="0"/>
              <a:cs typeface="Arial" pitchFamily="34" charset="0"/>
            </a:rPr>
            <a:t>Integrate with multi-carrier shipping and automated equipment.</a:t>
          </a:r>
          <a:endParaRPr lang="en-US" dirty="0">
            <a:latin typeface="Arial" pitchFamily="34" charset="0"/>
            <a:cs typeface="Arial" pitchFamily="34" charset="0"/>
          </a:endParaRPr>
        </a:p>
      </dgm:t>
    </dgm:pt>
    <dgm:pt modelId="{B5FE2617-4A49-4F58-BCB4-1A0D4B7C840B}" type="sibTrans" cxnId="{0C246BBD-81F0-4E5C-8A84-876DC85831EC}">
      <dgm:prSet/>
      <dgm:spPr/>
      <dgm:t>
        <a:bodyPr/>
        <a:lstStyle/>
        <a:p>
          <a:endParaRPr lang="en-US"/>
        </a:p>
      </dgm:t>
    </dgm:pt>
    <dgm:pt modelId="{DEEB9D04-5D3B-4F24-B1F9-AEEE7EB74918}" type="parTrans" cxnId="{0C246BBD-81F0-4E5C-8A84-876DC85831EC}">
      <dgm:prSet/>
      <dgm:spPr/>
      <dgm:t>
        <a:bodyPr/>
        <a:lstStyle/>
        <a:p>
          <a:endParaRPr lang="en-US"/>
        </a:p>
      </dgm:t>
    </dgm:pt>
    <dgm:pt modelId="{FD045049-B14B-408C-8833-03C090084024}">
      <dgm:prSet/>
      <dgm:spPr/>
      <dgm:t>
        <a:bodyPr/>
        <a:lstStyle/>
        <a:p>
          <a:r>
            <a:rPr lang="en-US" dirty="0" smtClean="0">
              <a:latin typeface="Arial" pitchFamily="34" charset="0"/>
              <a:cs typeface="Arial" pitchFamily="34" charset="0"/>
            </a:rPr>
            <a:t>Add new workflows, new product lines and new facilities.</a:t>
          </a:r>
          <a:endParaRPr lang="en-US" dirty="0"/>
        </a:p>
      </dgm:t>
    </dgm:pt>
    <dgm:pt modelId="{436BBAB2-7EA5-4A18-8F7D-7150FB13C385}" type="sibTrans" cxnId="{7FFE4659-64BB-4289-AE30-531D6EB3482E}">
      <dgm:prSet/>
      <dgm:spPr/>
      <dgm:t>
        <a:bodyPr/>
        <a:lstStyle/>
        <a:p>
          <a:endParaRPr lang="en-US"/>
        </a:p>
      </dgm:t>
    </dgm:pt>
    <dgm:pt modelId="{83AB2EFC-FC4A-41DB-8D67-9A621A75BE25}" type="parTrans" cxnId="{7FFE4659-64BB-4289-AE30-531D6EB3482E}">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2299B830-4992-4A73-995A-D375F6BF9A45}" type="pres">
      <dgm:prSet presAssocID="{EF8C555E-BE3A-4774-A4F7-8597B93F9DDA}" presName="parentLin" presStyleCnt="0"/>
      <dgm:spPr/>
      <dgm:t>
        <a:bodyPr/>
        <a:lstStyle/>
        <a:p>
          <a:endParaRPr lang="en-US"/>
        </a:p>
      </dgm:t>
    </dgm:pt>
    <dgm:pt modelId="{88639E55-577D-428B-9E8D-A2BB987B46C7}" type="pres">
      <dgm:prSet presAssocID="{EF8C555E-BE3A-4774-A4F7-8597B93F9DDA}" presName="parentLeftMargin" presStyleLbl="node1" presStyleIdx="0" presStyleCnt="1"/>
      <dgm:spPr/>
      <dgm:t>
        <a:bodyPr/>
        <a:lstStyle/>
        <a:p>
          <a:endParaRPr lang="en-US"/>
        </a:p>
      </dgm:t>
    </dgm:pt>
    <dgm:pt modelId="{E25F31AB-7341-4A68-AE60-C17322791F9F}" type="pres">
      <dgm:prSet presAssocID="{EF8C555E-BE3A-4774-A4F7-8597B93F9DDA}" presName="parentText" presStyleLbl="node1" presStyleIdx="0" presStyleCnt="1">
        <dgm:presLayoutVars>
          <dgm:chMax val="0"/>
          <dgm:bulletEnabled val="1"/>
        </dgm:presLayoutVars>
      </dgm:prSet>
      <dgm:spPr/>
      <dgm:t>
        <a:bodyPr/>
        <a:lstStyle/>
        <a:p>
          <a:endParaRPr lang="en-US"/>
        </a:p>
      </dgm:t>
    </dgm:pt>
    <dgm:pt modelId="{AE94E262-7BED-4166-8A17-A231C11A76CC}" type="pres">
      <dgm:prSet presAssocID="{EF8C555E-BE3A-4774-A4F7-8597B93F9DDA}" presName="negativeSpace" presStyleCnt="0"/>
      <dgm:spPr/>
      <dgm:t>
        <a:bodyPr/>
        <a:lstStyle/>
        <a:p>
          <a:endParaRPr lang="en-US"/>
        </a:p>
      </dgm:t>
    </dgm:pt>
    <dgm:pt modelId="{A9B28AE5-BA55-4DFE-B405-EC110E81408F}" type="pres">
      <dgm:prSet presAssocID="{EF8C555E-BE3A-4774-A4F7-8597B93F9DDA}" presName="childText" presStyleLbl="conFgAcc1" presStyleIdx="0" presStyleCnt="1">
        <dgm:presLayoutVars>
          <dgm:bulletEnabled val="1"/>
        </dgm:presLayoutVars>
      </dgm:prSet>
      <dgm:spPr/>
      <dgm:t>
        <a:bodyPr/>
        <a:lstStyle/>
        <a:p>
          <a:endParaRPr lang="en-US"/>
        </a:p>
      </dgm:t>
    </dgm:pt>
  </dgm:ptLst>
  <dgm:cxnLst>
    <dgm:cxn modelId="{1EB9D5E4-20E2-444C-80B6-3BED970DA976}" type="presOf" srcId="{1599BCE1-7E4E-4E91-9759-597971E05D74}" destId="{0F81A78E-CC09-4660-8F4B-B3A1C2BDC134}" srcOrd="0" destOrd="0" presId="urn:microsoft.com/office/officeart/2005/8/layout/list1"/>
    <dgm:cxn modelId="{7C5492B3-8C87-4089-9A9B-45CE56EB1596}" type="presOf" srcId="{EF8C555E-BE3A-4774-A4F7-8597B93F9DDA}" destId="{88639E55-577D-428B-9E8D-A2BB987B46C7}" srcOrd="0" destOrd="0" presId="urn:microsoft.com/office/officeart/2005/8/layout/list1"/>
    <dgm:cxn modelId="{168EFEA8-29E0-4BF9-AD3E-94E401791F7D}" type="presOf" srcId="{EF8C555E-BE3A-4774-A4F7-8597B93F9DDA}" destId="{E25F31AB-7341-4A68-AE60-C17322791F9F}" srcOrd="1" destOrd="0" presId="urn:microsoft.com/office/officeart/2005/8/layout/list1"/>
    <dgm:cxn modelId="{521D1EE2-B40D-4D09-BE94-BBDFDDF25130}" type="presOf" srcId="{323468A4-E4E0-449D-8FBA-EC2E805A31CA}" destId="{A9B28AE5-BA55-4DFE-B405-EC110E81408F}" srcOrd="0" destOrd="3" presId="urn:microsoft.com/office/officeart/2005/8/layout/list1"/>
    <dgm:cxn modelId="{2A2EF7E7-B713-4346-A1EA-BEA2D21D76D6}" srcId="{1599BCE1-7E4E-4E91-9759-597971E05D74}" destId="{EF8C555E-BE3A-4774-A4F7-8597B93F9DDA}" srcOrd="0" destOrd="0" parTransId="{14279275-DFEC-4256-B6A5-4BC2135F5088}" sibTransId="{57B4B169-2F9F-46F2-AB5D-FBBE97E5D634}"/>
    <dgm:cxn modelId="{B27C5C0B-FDBC-4C64-8B14-1EF07C4C50BF}" type="presOf" srcId="{FD045049-B14B-408C-8833-03C090084024}" destId="{A9B28AE5-BA55-4DFE-B405-EC110E81408F}" srcOrd="0" destOrd="0" presId="urn:microsoft.com/office/officeart/2005/8/layout/list1"/>
    <dgm:cxn modelId="{0C246BBD-81F0-4E5C-8A84-876DC85831EC}" srcId="{EF8C555E-BE3A-4774-A4F7-8597B93F9DDA}" destId="{0C63BB60-E8FD-4D95-9CA1-5320FE2A225F}" srcOrd="1" destOrd="0" parTransId="{DEEB9D04-5D3B-4F24-B1F9-AEEE7EB74918}" sibTransId="{B5FE2617-4A49-4F58-BCB4-1A0D4B7C840B}"/>
    <dgm:cxn modelId="{1E36D760-BC46-4DBE-BA27-8AD5369D8534}" type="presOf" srcId="{A84769C4-5390-46B7-A701-FC35653DA7D3}" destId="{A9B28AE5-BA55-4DFE-B405-EC110E81408F}" srcOrd="0" destOrd="2" presId="urn:microsoft.com/office/officeart/2005/8/layout/list1"/>
    <dgm:cxn modelId="{ED72D9BA-C795-407B-A609-539809723903}" type="presOf" srcId="{0C63BB60-E8FD-4D95-9CA1-5320FE2A225F}" destId="{A9B28AE5-BA55-4DFE-B405-EC110E81408F}" srcOrd="0" destOrd="1" presId="urn:microsoft.com/office/officeart/2005/8/layout/list1"/>
    <dgm:cxn modelId="{7FFE4659-64BB-4289-AE30-531D6EB3482E}" srcId="{EF8C555E-BE3A-4774-A4F7-8597B93F9DDA}" destId="{FD045049-B14B-408C-8833-03C090084024}" srcOrd="0" destOrd="0" parTransId="{83AB2EFC-FC4A-41DB-8D67-9A621A75BE25}" sibTransId="{436BBAB2-7EA5-4A18-8F7D-7150FB13C385}"/>
    <dgm:cxn modelId="{9D5BB6DE-135C-4AC4-B2ED-FE08CAD114E4}" srcId="{EF8C555E-BE3A-4774-A4F7-8597B93F9DDA}" destId="{A84769C4-5390-46B7-A701-FC35653DA7D3}" srcOrd="2" destOrd="0" parTransId="{9512EA6E-C3FC-4DAD-A640-4F60FBE93FE8}" sibTransId="{3B000130-9DFF-477C-B20D-EEE4F8FAD817}"/>
    <dgm:cxn modelId="{A962033E-9CB7-4155-B5D3-8B31EEB49FE9}" srcId="{EF8C555E-BE3A-4774-A4F7-8597B93F9DDA}" destId="{323468A4-E4E0-449D-8FBA-EC2E805A31CA}" srcOrd="3" destOrd="0" parTransId="{4C220BC6-6B08-41DB-AC81-33D5ED98BDB0}" sibTransId="{7A252B2C-C231-4EE7-9B50-F71EFAB12965}"/>
    <dgm:cxn modelId="{FBA51B2F-C7C3-4A51-B0A1-A10D06BB3112}" type="presParOf" srcId="{0F81A78E-CC09-4660-8F4B-B3A1C2BDC134}" destId="{2299B830-4992-4A73-995A-D375F6BF9A45}" srcOrd="0" destOrd="0" presId="urn:microsoft.com/office/officeart/2005/8/layout/list1"/>
    <dgm:cxn modelId="{66B1290B-0373-4D73-A5B4-C2C3A7B9107B}" type="presParOf" srcId="{2299B830-4992-4A73-995A-D375F6BF9A45}" destId="{88639E55-577D-428B-9E8D-A2BB987B46C7}" srcOrd="0" destOrd="0" presId="urn:microsoft.com/office/officeart/2005/8/layout/list1"/>
    <dgm:cxn modelId="{2C597E2F-E5E1-4FC5-AB27-3E93DE1DE94E}" type="presParOf" srcId="{2299B830-4992-4A73-995A-D375F6BF9A45}" destId="{E25F31AB-7341-4A68-AE60-C17322791F9F}" srcOrd="1" destOrd="0" presId="urn:microsoft.com/office/officeart/2005/8/layout/list1"/>
    <dgm:cxn modelId="{74DB2C6C-428A-4A22-890A-79A6B88C41EB}" type="presParOf" srcId="{0F81A78E-CC09-4660-8F4B-B3A1C2BDC134}" destId="{AE94E262-7BED-4166-8A17-A231C11A76CC}" srcOrd="1" destOrd="0" presId="urn:microsoft.com/office/officeart/2005/8/layout/list1"/>
    <dgm:cxn modelId="{A2902051-0E9E-4DCA-A5F2-A9E078A6845A}" type="presParOf" srcId="{0F81A78E-CC09-4660-8F4B-B3A1C2BDC134}" destId="{A9B28AE5-BA55-4DFE-B405-EC110E81408F}"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5_2" csCatId="accent5" phldr="1"/>
      <dgm:spPr/>
      <dgm:t>
        <a:bodyPr/>
        <a:lstStyle/>
        <a:p>
          <a:endParaRPr lang="en-US"/>
        </a:p>
      </dgm:t>
    </dgm:pt>
    <dgm:pt modelId="{1EA28C5F-A0CD-426D-8929-7A316680BE39}">
      <dgm:prSet/>
      <dgm:spPr/>
      <dgm:t>
        <a:bodyPr/>
        <a:lstStyle/>
        <a:p>
          <a:r>
            <a:rPr lang="en-US" dirty="0" smtClean="0">
              <a:latin typeface="Arial" pitchFamily="34" charset="0"/>
              <a:cs typeface="Arial" pitchFamily="34" charset="0"/>
            </a:rPr>
            <a:t>Achieve a low total cost of ownership and quick ROI.</a:t>
          </a:r>
          <a:endParaRPr lang="en-US" dirty="0"/>
        </a:p>
      </dgm:t>
    </dgm:pt>
    <dgm:pt modelId="{A6DDE00D-954E-4A4F-AA25-3A557BEAF0EE}" type="parTrans" cxnId="{7014AF21-ECFC-4400-9202-A4854F924AB2}">
      <dgm:prSet/>
      <dgm:spPr/>
      <dgm:t>
        <a:bodyPr/>
        <a:lstStyle/>
        <a:p>
          <a:endParaRPr lang="en-US"/>
        </a:p>
      </dgm:t>
    </dgm:pt>
    <dgm:pt modelId="{4398EAA5-55D3-43DC-A697-AD97B7FFEE2E}" type="sibTrans" cxnId="{7014AF21-ECFC-4400-9202-A4854F924AB2}">
      <dgm:prSet/>
      <dgm:spPr/>
      <dgm:t>
        <a:bodyPr/>
        <a:lstStyle/>
        <a:p>
          <a:endParaRPr lang="en-US"/>
        </a:p>
      </dgm:t>
    </dgm:pt>
    <dgm:pt modelId="{49FEAE2A-DB23-4625-A194-CE08F78E6DF9}">
      <dgm:prSet/>
      <dgm:spPr/>
      <dgm:t>
        <a:bodyPr/>
        <a:lstStyle/>
        <a:p>
          <a:r>
            <a:rPr lang="en-US" dirty="0" smtClean="0">
              <a:latin typeface="Arial" pitchFamily="34" charset="0"/>
              <a:cs typeface="Arial" pitchFamily="34" charset="0"/>
            </a:rPr>
            <a:t>Administer one single-source platform for all your mobility and automation needs.</a:t>
          </a:r>
          <a:endParaRPr lang="en-US" dirty="0">
            <a:latin typeface="Arial" pitchFamily="34" charset="0"/>
            <a:cs typeface="Arial" pitchFamily="34" charset="0"/>
          </a:endParaRPr>
        </a:p>
      </dgm:t>
    </dgm:pt>
    <dgm:pt modelId="{F3898F17-D312-41BE-8B34-8F187E264923}" type="parTrans" cxnId="{CAF67DF1-C1A4-436E-8B32-036FF1DFEF37}">
      <dgm:prSet/>
      <dgm:spPr/>
      <dgm:t>
        <a:bodyPr/>
        <a:lstStyle/>
        <a:p>
          <a:endParaRPr lang="en-US"/>
        </a:p>
      </dgm:t>
    </dgm:pt>
    <dgm:pt modelId="{456579DE-F47C-4FCB-BBC6-D168C015C4B2}" type="sibTrans" cxnId="{CAF67DF1-C1A4-436E-8B32-036FF1DFEF37}">
      <dgm:prSet/>
      <dgm:spPr/>
      <dgm:t>
        <a:bodyPr/>
        <a:lstStyle/>
        <a:p>
          <a:endParaRPr lang="en-US"/>
        </a:p>
      </dgm:t>
    </dgm:pt>
    <dgm:pt modelId="{E58D6B2C-89FB-46B4-B65A-CC21470291DF}">
      <dgm:prSet/>
      <dgm:spPr/>
      <dgm:t>
        <a:bodyPr/>
        <a:lstStyle/>
        <a:p>
          <a:r>
            <a:rPr lang="en-US" dirty="0" smtClean="0">
              <a:latin typeface="Arial" pitchFamily="34" charset="0"/>
              <a:cs typeface="Arial" pitchFamily="34" charset="0"/>
            </a:rPr>
            <a:t>Manage and maintain one platform with minimal effort.</a:t>
          </a:r>
          <a:endParaRPr lang="en-US" dirty="0">
            <a:latin typeface="Arial" pitchFamily="34" charset="0"/>
            <a:cs typeface="Arial" pitchFamily="34" charset="0"/>
          </a:endParaRPr>
        </a:p>
      </dgm:t>
    </dgm:pt>
    <dgm:pt modelId="{F9B2EF96-4785-48D1-9F9F-4D5791D57C6A}" type="parTrans" cxnId="{932D6339-D9E0-43D2-B22D-E86141B32C4C}">
      <dgm:prSet/>
      <dgm:spPr/>
      <dgm:t>
        <a:bodyPr/>
        <a:lstStyle/>
        <a:p>
          <a:endParaRPr lang="en-US"/>
        </a:p>
      </dgm:t>
    </dgm:pt>
    <dgm:pt modelId="{AB49D96F-DA2C-47F9-B1D5-988DBAAF2A83}" type="sibTrans" cxnId="{932D6339-D9E0-43D2-B22D-E86141B32C4C}">
      <dgm:prSet/>
      <dgm:spPr/>
      <dgm:t>
        <a:bodyPr/>
        <a:lstStyle/>
        <a:p>
          <a:endParaRPr lang="en-US"/>
        </a:p>
      </dgm:t>
    </dgm:pt>
    <dgm:pt modelId="{4F0EBA4E-3E5A-4F86-A736-6C8538DC0FBA}">
      <dgm:prSet/>
      <dgm:spPr/>
      <dgm:t>
        <a:bodyPr/>
        <a:lstStyle/>
        <a:p>
          <a:r>
            <a:rPr lang="en-US" dirty="0" smtClean="0">
              <a:latin typeface="Arial" pitchFamily="34" charset="0"/>
              <a:cs typeface="Arial" pitchFamily="34" charset="0"/>
            </a:rPr>
            <a:t>Easily upgrade your front-end systems when you upgrade your host system.</a:t>
          </a:r>
          <a:endParaRPr lang="en-US" dirty="0">
            <a:latin typeface="Arial" pitchFamily="34" charset="0"/>
            <a:cs typeface="Arial" pitchFamily="34" charset="0"/>
          </a:endParaRPr>
        </a:p>
      </dgm:t>
    </dgm:pt>
    <dgm:pt modelId="{68D662EB-904D-4D97-AA26-24B791CE8447}" type="parTrans" cxnId="{26D6499E-E60E-43DE-90DF-3765BBCD4191}">
      <dgm:prSet/>
      <dgm:spPr/>
      <dgm:t>
        <a:bodyPr/>
        <a:lstStyle/>
        <a:p>
          <a:endParaRPr lang="en-US"/>
        </a:p>
      </dgm:t>
    </dgm:pt>
    <dgm:pt modelId="{DAF5A939-8E21-4F61-ADF4-26608F50F9ED}" type="sibTrans" cxnId="{26D6499E-E60E-43DE-90DF-3765BBCD4191}">
      <dgm:prSet/>
      <dgm:spPr/>
      <dgm:t>
        <a:bodyPr/>
        <a:lstStyle/>
        <a:p>
          <a:endParaRPr lang="en-US"/>
        </a:p>
      </dgm:t>
    </dgm:pt>
    <dgm:pt modelId="{41F35F79-2104-4D4A-8490-D3C3A6F18F02}">
      <dgm:prSet phldrT="[Text]"/>
      <dgm:spPr/>
      <dgm:t>
        <a:bodyPr/>
        <a:lstStyle/>
        <a:p>
          <a:r>
            <a:rPr lang="en-US" b="1" dirty="0" smtClean="0">
              <a:latin typeface="Arial" pitchFamily="34" charset="0"/>
              <a:cs typeface="Arial" pitchFamily="34" charset="0"/>
            </a:rPr>
            <a:t>A solution that provides value</a:t>
          </a:r>
          <a:endParaRPr lang="en-US" dirty="0"/>
        </a:p>
      </dgm:t>
    </dgm:pt>
    <dgm:pt modelId="{09F97CB3-807B-4424-87B5-B773814C79FD}" type="sibTrans" cxnId="{2F20E56B-E771-41C3-B481-143F15FE6B7E}">
      <dgm:prSet/>
      <dgm:spPr/>
      <dgm:t>
        <a:bodyPr/>
        <a:lstStyle/>
        <a:p>
          <a:endParaRPr lang="en-US"/>
        </a:p>
      </dgm:t>
    </dgm:pt>
    <dgm:pt modelId="{95877930-83A6-4D57-A7B2-AFADA246E835}" type="parTrans" cxnId="{2F20E56B-E771-41C3-B481-143F15FE6B7E}">
      <dgm:prSet/>
      <dgm:spPr/>
      <dgm:t>
        <a:bodyPr/>
        <a:lstStyle/>
        <a:p>
          <a:endParaRPr lang="en-US"/>
        </a:p>
      </dgm:t>
    </dgm:pt>
    <dgm:pt modelId="{E22D4681-A1F7-4E2F-9A7F-D38ABF6F36D9}">
      <dgm:prSet/>
      <dgm:spPr/>
      <dgm:t>
        <a:bodyPr/>
        <a:lstStyle/>
        <a:p>
          <a:endParaRPr lang="en-US" dirty="0">
            <a:latin typeface="Arial" pitchFamily="34" charset="0"/>
            <a:cs typeface="Arial" pitchFamily="34" charset="0"/>
          </a:endParaRPr>
        </a:p>
      </dgm:t>
    </dgm:pt>
    <dgm:pt modelId="{DF68905B-D558-4F76-B5D2-2F472201C057}" type="parTrans" cxnId="{B9F74CA8-BB9A-4AA9-B469-6F33950BB33E}">
      <dgm:prSet/>
      <dgm:spPr/>
      <dgm:t>
        <a:bodyPr/>
        <a:lstStyle/>
        <a:p>
          <a:endParaRPr lang="en-US"/>
        </a:p>
      </dgm:t>
    </dgm:pt>
    <dgm:pt modelId="{11C7A12E-4A2D-4953-AC6D-33B831D83915}" type="sibTrans" cxnId="{B9F74CA8-BB9A-4AA9-B469-6F33950BB33E}">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EC625838-CFA0-495B-B4AB-5C4725049D5E}" type="pres">
      <dgm:prSet presAssocID="{41F35F79-2104-4D4A-8490-D3C3A6F18F02}" presName="parentLin" presStyleCnt="0"/>
      <dgm:spPr/>
      <dgm:t>
        <a:bodyPr/>
        <a:lstStyle/>
        <a:p>
          <a:endParaRPr lang="en-US"/>
        </a:p>
      </dgm:t>
    </dgm:pt>
    <dgm:pt modelId="{0D42AC42-1700-4015-AFCE-42133F8E3CF9}" type="pres">
      <dgm:prSet presAssocID="{41F35F79-2104-4D4A-8490-D3C3A6F18F02}" presName="parentLeftMargin" presStyleLbl="node1" presStyleIdx="0" presStyleCnt="1"/>
      <dgm:spPr/>
      <dgm:t>
        <a:bodyPr/>
        <a:lstStyle/>
        <a:p>
          <a:endParaRPr lang="en-US"/>
        </a:p>
      </dgm:t>
    </dgm:pt>
    <dgm:pt modelId="{472BBBB9-9472-4B4D-AC3C-F1AF5118838F}" type="pres">
      <dgm:prSet presAssocID="{41F35F79-2104-4D4A-8490-D3C3A6F18F02}" presName="parentText" presStyleLbl="node1" presStyleIdx="0" presStyleCnt="1">
        <dgm:presLayoutVars>
          <dgm:chMax val="0"/>
          <dgm:bulletEnabled val="1"/>
        </dgm:presLayoutVars>
      </dgm:prSet>
      <dgm:spPr/>
      <dgm:t>
        <a:bodyPr/>
        <a:lstStyle/>
        <a:p>
          <a:endParaRPr lang="en-US"/>
        </a:p>
      </dgm:t>
    </dgm:pt>
    <dgm:pt modelId="{BCC95E91-76EA-44D3-8EB8-B4CE426E485F}" type="pres">
      <dgm:prSet presAssocID="{41F35F79-2104-4D4A-8490-D3C3A6F18F02}" presName="negativeSpace" presStyleCnt="0"/>
      <dgm:spPr/>
      <dgm:t>
        <a:bodyPr/>
        <a:lstStyle/>
        <a:p>
          <a:endParaRPr lang="en-US"/>
        </a:p>
      </dgm:t>
    </dgm:pt>
    <dgm:pt modelId="{D5826C2C-404D-40D7-8016-C63BD0466286}" type="pres">
      <dgm:prSet presAssocID="{41F35F79-2104-4D4A-8490-D3C3A6F18F02}" presName="childText" presStyleLbl="conFgAcc1" presStyleIdx="0" presStyleCnt="1">
        <dgm:presLayoutVars>
          <dgm:bulletEnabled val="1"/>
        </dgm:presLayoutVars>
      </dgm:prSet>
      <dgm:spPr/>
      <dgm:t>
        <a:bodyPr/>
        <a:lstStyle/>
        <a:p>
          <a:endParaRPr lang="en-US"/>
        </a:p>
      </dgm:t>
    </dgm:pt>
  </dgm:ptLst>
  <dgm:cxnLst>
    <dgm:cxn modelId="{461D8C79-C15B-4CD1-AD38-6CE2A5D8C6F2}" type="presOf" srcId="{4F0EBA4E-3E5A-4F86-A736-6C8538DC0FBA}" destId="{D5826C2C-404D-40D7-8016-C63BD0466286}" srcOrd="0" destOrd="3" presId="urn:microsoft.com/office/officeart/2005/8/layout/list1"/>
    <dgm:cxn modelId="{932D6339-D9E0-43D2-B22D-E86141B32C4C}" srcId="{41F35F79-2104-4D4A-8490-D3C3A6F18F02}" destId="{E58D6B2C-89FB-46B4-B65A-CC21470291DF}" srcOrd="2" destOrd="0" parTransId="{F9B2EF96-4785-48D1-9F9F-4D5791D57C6A}" sibTransId="{AB49D96F-DA2C-47F9-B1D5-988DBAAF2A83}"/>
    <dgm:cxn modelId="{224A6562-CF80-46B6-8749-B3DC3B351A44}" type="presOf" srcId="{1EA28C5F-A0CD-426D-8929-7A316680BE39}" destId="{D5826C2C-404D-40D7-8016-C63BD0466286}" srcOrd="0" destOrd="0" presId="urn:microsoft.com/office/officeart/2005/8/layout/list1"/>
    <dgm:cxn modelId="{B9F74CA8-BB9A-4AA9-B469-6F33950BB33E}" srcId="{41F35F79-2104-4D4A-8490-D3C3A6F18F02}" destId="{E22D4681-A1F7-4E2F-9A7F-D38ABF6F36D9}" srcOrd="4" destOrd="0" parTransId="{DF68905B-D558-4F76-B5D2-2F472201C057}" sibTransId="{11C7A12E-4A2D-4953-AC6D-33B831D83915}"/>
    <dgm:cxn modelId="{F074AFFB-2093-4A17-9708-43B419A90484}" type="presOf" srcId="{E58D6B2C-89FB-46B4-B65A-CC21470291DF}" destId="{D5826C2C-404D-40D7-8016-C63BD0466286}" srcOrd="0" destOrd="2" presId="urn:microsoft.com/office/officeart/2005/8/layout/list1"/>
    <dgm:cxn modelId="{C132CCAD-DB48-4206-86DF-558011F38BB7}" type="presOf" srcId="{41F35F79-2104-4D4A-8490-D3C3A6F18F02}" destId="{0D42AC42-1700-4015-AFCE-42133F8E3CF9}" srcOrd="0" destOrd="0" presId="urn:microsoft.com/office/officeart/2005/8/layout/list1"/>
    <dgm:cxn modelId="{2F20E56B-E771-41C3-B481-143F15FE6B7E}" srcId="{1599BCE1-7E4E-4E91-9759-597971E05D74}" destId="{41F35F79-2104-4D4A-8490-D3C3A6F18F02}" srcOrd="0" destOrd="0" parTransId="{95877930-83A6-4D57-A7B2-AFADA246E835}" sibTransId="{09F97CB3-807B-4424-87B5-B773814C79FD}"/>
    <dgm:cxn modelId="{BCEB5D08-727E-431B-B331-2786EB0F9AB9}" type="presOf" srcId="{49FEAE2A-DB23-4625-A194-CE08F78E6DF9}" destId="{D5826C2C-404D-40D7-8016-C63BD0466286}" srcOrd="0" destOrd="1" presId="urn:microsoft.com/office/officeart/2005/8/layout/list1"/>
    <dgm:cxn modelId="{4C094429-9D45-4723-9C46-B3DAF00BA56E}" type="presOf" srcId="{E22D4681-A1F7-4E2F-9A7F-D38ABF6F36D9}" destId="{D5826C2C-404D-40D7-8016-C63BD0466286}" srcOrd="0" destOrd="4" presId="urn:microsoft.com/office/officeart/2005/8/layout/list1"/>
    <dgm:cxn modelId="{1E65211F-69C4-4AF7-B11E-BA4933CFE10D}" type="presOf" srcId="{1599BCE1-7E4E-4E91-9759-597971E05D74}" destId="{0F81A78E-CC09-4660-8F4B-B3A1C2BDC134}" srcOrd="0" destOrd="0" presId="urn:microsoft.com/office/officeart/2005/8/layout/list1"/>
    <dgm:cxn modelId="{D856A93B-8603-4CF6-82FC-136AB5289877}" type="presOf" srcId="{41F35F79-2104-4D4A-8490-D3C3A6F18F02}" destId="{472BBBB9-9472-4B4D-AC3C-F1AF5118838F}" srcOrd="1" destOrd="0" presId="urn:microsoft.com/office/officeart/2005/8/layout/list1"/>
    <dgm:cxn modelId="{CAF67DF1-C1A4-436E-8B32-036FF1DFEF37}" srcId="{41F35F79-2104-4D4A-8490-D3C3A6F18F02}" destId="{49FEAE2A-DB23-4625-A194-CE08F78E6DF9}" srcOrd="1" destOrd="0" parTransId="{F3898F17-D312-41BE-8B34-8F187E264923}" sibTransId="{456579DE-F47C-4FCB-BBC6-D168C015C4B2}"/>
    <dgm:cxn modelId="{7014AF21-ECFC-4400-9202-A4854F924AB2}" srcId="{41F35F79-2104-4D4A-8490-D3C3A6F18F02}" destId="{1EA28C5F-A0CD-426D-8929-7A316680BE39}" srcOrd="0" destOrd="0" parTransId="{A6DDE00D-954E-4A4F-AA25-3A557BEAF0EE}" sibTransId="{4398EAA5-55D3-43DC-A697-AD97B7FFEE2E}"/>
    <dgm:cxn modelId="{26D6499E-E60E-43DE-90DF-3765BBCD4191}" srcId="{41F35F79-2104-4D4A-8490-D3C3A6F18F02}" destId="{4F0EBA4E-3E5A-4F86-A736-6C8538DC0FBA}" srcOrd="3" destOrd="0" parTransId="{68D662EB-904D-4D97-AA26-24B791CE8447}" sibTransId="{DAF5A939-8E21-4F61-ADF4-26608F50F9ED}"/>
    <dgm:cxn modelId="{BF15DCE8-9EF4-4C23-BBA3-1D9575B6811B}" type="presParOf" srcId="{0F81A78E-CC09-4660-8F4B-B3A1C2BDC134}" destId="{EC625838-CFA0-495B-B4AB-5C4725049D5E}" srcOrd="0" destOrd="0" presId="urn:microsoft.com/office/officeart/2005/8/layout/list1"/>
    <dgm:cxn modelId="{C5544596-CAF0-4BB1-85B3-5C85F685A3BF}" type="presParOf" srcId="{EC625838-CFA0-495B-B4AB-5C4725049D5E}" destId="{0D42AC42-1700-4015-AFCE-42133F8E3CF9}" srcOrd="0" destOrd="0" presId="urn:microsoft.com/office/officeart/2005/8/layout/list1"/>
    <dgm:cxn modelId="{40A22B82-9023-4F1B-B6D7-3B92D9B1340B}" type="presParOf" srcId="{EC625838-CFA0-495B-B4AB-5C4725049D5E}" destId="{472BBBB9-9472-4B4D-AC3C-F1AF5118838F}" srcOrd="1" destOrd="0" presId="urn:microsoft.com/office/officeart/2005/8/layout/list1"/>
    <dgm:cxn modelId="{915C9BF8-01E8-458C-B4DF-AD8C71C9E6A6}" type="presParOf" srcId="{0F81A78E-CC09-4660-8F4B-B3A1C2BDC134}" destId="{BCC95E91-76EA-44D3-8EB8-B4CE426E485F}" srcOrd="1" destOrd="0" presId="urn:microsoft.com/office/officeart/2005/8/layout/list1"/>
    <dgm:cxn modelId="{9539B561-084D-468C-B364-32757D48F056}" type="presParOf" srcId="{0F81A78E-CC09-4660-8F4B-B3A1C2BDC134}" destId="{D5826C2C-404D-40D7-8016-C63BD0466286}" srcOrd="2"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175A8B-753C-4BFB-8119-21B3FE2D9F30}" type="doc">
      <dgm:prSet loTypeId="urn:microsoft.com/office/officeart/2008/layout/BubblePictureList" loCatId="picture" qsTypeId="urn:microsoft.com/office/officeart/2005/8/quickstyle/simple4" qsCatId="simple" csTypeId="urn:microsoft.com/office/officeart/2005/8/colors/colorful1" csCatId="colorful" phldr="1"/>
      <dgm:spPr/>
      <dgm:t>
        <a:bodyPr/>
        <a:lstStyle/>
        <a:p>
          <a:endParaRPr lang="en-US"/>
        </a:p>
      </dgm:t>
    </dgm:pt>
    <dgm:pt modelId="{39A72853-A2E8-422F-91B3-3935FAEAB3F0}">
      <dgm:prSet phldrT="[Text]" phldr="1"/>
      <dgm:spPr/>
      <dgm:t>
        <a:bodyPr/>
        <a:lstStyle/>
        <a:p>
          <a:endParaRPr lang="en-US" dirty="0"/>
        </a:p>
      </dgm:t>
    </dgm:pt>
    <dgm:pt modelId="{87F6055C-BC94-4882-A998-4C24F13A2078}" type="parTrans" cxnId="{0B769D82-A9F2-4C9F-B9F3-37DE96466A1F}">
      <dgm:prSet/>
      <dgm:spPr/>
      <dgm:t>
        <a:bodyPr/>
        <a:lstStyle/>
        <a:p>
          <a:endParaRPr lang="en-US"/>
        </a:p>
      </dgm:t>
    </dgm:pt>
    <dgm:pt modelId="{DD08C8B6-D498-43CB-A1A9-7701637EC3CC}" type="sibTrans" cxnId="{0B769D82-A9F2-4C9F-B9F3-37DE96466A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dgm:spPr>
      <dgm:t>
        <a:bodyPr/>
        <a:lstStyle/>
        <a:p>
          <a:endParaRPr lang="en-US"/>
        </a:p>
      </dgm:t>
    </dgm:pt>
    <dgm:pt modelId="{AF13F557-AE12-40EE-A194-D11C53746292}">
      <dgm:prSet phldrT="[Text]" phldr="1"/>
      <dgm:spPr/>
      <dgm:t>
        <a:bodyPr/>
        <a:lstStyle/>
        <a:p>
          <a:endParaRPr lang="en-US" dirty="0"/>
        </a:p>
      </dgm:t>
    </dgm:pt>
    <dgm:pt modelId="{F1C56A57-26F6-481B-8360-06240C4D409F}" type="parTrans" cxnId="{1B51B5D5-3E75-47F9-B0E3-704E65AA757E}">
      <dgm:prSet/>
      <dgm:spPr/>
      <dgm:t>
        <a:bodyPr/>
        <a:lstStyle/>
        <a:p>
          <a:endParaRPr lang="en-US"/>
        </a:p>
      </dgm:t>
    </dgm:pt>
    <dgm:pt modelId="{0DDEB56E-34E8-46D1-8336-537CD80B1C7E}" type="sibTrans" cxnId="{1B51B5D5-3E75-47F9-B0E3-704E65AA757E}">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6E6DCED9-A47E-43BB-9F5C-AD987CE0EBA9}">
      <dgm:prSet phldrT="[Text]" phldr="1"/>
      <dgm:spPr/>
      <dgm:t>
        <a:bodyPr/>
        <a:lstStyle/>
        <a:p>
          <a:endParaRPr lang="en-US" dirty="0"/>
        </a:p>
      </dgm:t>
    </dgm:pt>
    <dgm:pt modelId="{D8623470-9B76-446A-8F20-412AC7B090B7}" type="parTrans" cxnId="{A598B19A-2720-4604-B371-8EBC76089253}">
      <dgm:prSet/>
      <dgm:spPr/>
      <dgm:t>
        <a:bodyPr/>
        <a:lstStyle/>
        <a:p>
          <a:endParaRPr lang="en-US"/>
        </a:p>
      </dgm:t>
    </dgm:pt>
    <dgm:pt modelId="{99FA9AC4-FCA0-4EB1-A1EB-8B9CF5289490}" type="sibTrans" cxnId="{A598B19A-2720-4604-B371-8EBC7608925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0F99666-4454-4463-B0E7-39FB064D4B07}">
      <dgm:prSet phldrT="[Text]" phldr="1"/>
      <dgm:spPr/>
      <dgm:t>
        <a:bodyPr/>
        <a:lstStyle/>
        <a:p>
          <a:endParaRPr lang="en-US" dirty="0"/>
        </a:p>
      </dgm:t>
    </dgm:pt>
    <dgm:pt modelId="{227357DD-F194-4B98-B3AF-01B067B947E9}" type="parTrans" cxnId="{0ACB7B8D-B46B-454B-8110-715B74A504AC}">
      <dgm:prSet/>
      <dgm:spPr/>
      <dgm:t>
        <a:bodyPr/>
        <a:lstStyle/>
        <a:p>
          <a:endParaRPr lang="en-US"/>
        </a:p>
      </dgm:t>
    </dgm:pt>
    <dgm:pt modelId="{F4A8A875-8C53-44DC-BF9A-C4346EAF0CE1}" type="sibTrans" cxnId="{0ACB7B8D-B46B-454B-8110-715B74A504AC}">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62768C01-0E72-46C1-A651-1ACC88B41B18}">
      <dgm:prSet phldrT="[Text]" phldr="1"/>
      <dgm:spPr/>
      <dgm:t>
        <a:bodyPr/>
        <a:lstStyle/>
        <a:p>
          <a:endParaRPr lang="en-US" dirty="0"/>
        </a:p>
      </dgm:t>
    </dgm:pt>
    <dgm:pt modelId="{1CD4F73A-7DFF-44E6-AF36-BF3364C68CDB}" type="sibTrans" cxnId="{4CDB558F-01DA-4E75-96D1-653CF36FB963}">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785789D8-3A47-4550-98DA-8C710D7584E7}" type="parTrans" cxnId="{4CDB558F-01DA-4E75-96D1-653CF36FB963}">
      <dgm:prSet/>
      <dgm:spPr/>
      <dgm:t>
        <a:bodyPr/>
        <a:lstStyle/>
        <a:p>
          <a:endParaRPr lang="en-US"/>
        </a:p>
      </dgm:t>
    </dgm:pt>
    <dgm:pt modelId="{4F3CA3E8-5D88-4F37-96E1-900F6B5A6CB4}">
      <dgm:prSet phldrT="[Text]" phldr="1"/>
      <dgm:spPr/>
      <dgm:t>
        <a:bodyPr/>
        <a:lstStyle/>
        <a:p>
          <a:endParaRPr lang="en-US" dirty="0"/>
        </a:p>
      </dgm:t>
    </dgm:pt>
    <dgm:pt modelId="{F5C09793-D027-4420-8590-58E2CD6A06BB}" type="sibTrans" cxnId="{46641158-F3AA-4B53-BAE9-6A7191777D42}">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22EFBD7E-4C45-4D9C-BC81-9D6A8EB1C74A}" type="parTrans" cxnId="{46641158-F3AA-4B53-BAE9-6A7191777D42}">
      <dgm:prSet/>
      <dgm:spPr/>
      <dgm:t>
        <a:bodyPr/>
        <a:lstStyle/>
        <a:p>
          <a:endParaRPr lang="en-US"/>
        </a:p>
      </dgm:t>
    </dgm:pt>
    <dgm:pt modelId="{5108509B-DD37-45FF-8D96-AF9E7E15893A}" type="pres">
      <dgm:prSet presAssocID="{C3175A8B-753C-4BFB-8119-21B3FE2D9F30}" presName="Name0" presStyleCnt="0">
        <dgm:presLayoutVars>
          <dgm:chMax val="8"/>
          <dgm:chPref val="8"/>
          <dgm:dir/>
        </dgm:presLayoutVars>
      </dgm:prSet>
      <dgm:spPr/>
      <dgm:t>
        <a:bodyPr/>
        <a:lstStyle/>
        <a:p>
          <a:endParaRPr lang="en-US"/>
        </a:p>
      </dgm:t>
    </dgm:pt>
    <dgm:pt modelId="{C7FC404F-011B-4F5F-BB6F-3C903C9764CA}" type="pres">
      <dgm:prSet presAssocID="{39A72853-A2E8-422F-91B3-3935FAEAB3F0}" presName="parent_text_1" presStyleLbl="revTx" presStyleIdx="0" presStyleCnt="6">
        <dgm:presLayoutVars>
          <dgm:chMax val="0"/>
          <dgm:chPref val="0"/>
          <dgm:bulletEnabled val="1"/>
        </dgm:presLayoutVars>
      </dgm:prSet>
      <dgm:spPr/>
      <dgm:t>
        <a:bodyPr/>
        <a:lstStyle/>
        <a:p>
          <a:endParaRPr lang="en-US"/>
        </a:p>
      </dgm:t>
    </dgm:pt>
    <dgm:pt modelId="{E2BB9F61-7E2B-4D89-A91D-E4DE0E357C3A}" type="pres">
      <dgm:prSet presAssocID="{39A72853-A2E8-422F-91B3-3935FAEAB3F0}" presName="image_accent_1" presStyleCnt="0"/>
      <dgm:spPr/>
      <dgm:t>
        <a:bodyPr/>
        <a:lstStyle/>
        <a:p>
          <a:endParaRPr lang="en-US"/>
        </a:p>
      </dgm:t>
    </dgm:pt>
    <dgm:pt modelId="{FBC06980-9095-41F8-A549-BE7C165E5B60}" type="pres">
      <dgm:prSet presAssocID="{39A72853-A2E8-422F-91B3-3935FAEAB3F0}" presName="imageAccentRepeatNode" presStyleLbl="alignNode1" presStyleIdx="0" presStyleCnt="11"/>
      <dgm:spPr/>
      <dgm:t>
        <a:bodyPr/>
        <a:lstStyle/>
        <a:p>
          <a:endParaRPr lang="en-US"/>
        </a:p>
      </dgm:t>
    </dgm:pt>
    <dgm:pt modelId="{C8455A82-4EC0-4B0A-8C17-B16F7B95AE88}" type="pres">
      <dgm:prSet presAssocID="{39A72853-A2E8-422F-91B3-3935FAEAB3F0}" presName="accent_1" presStyleLbl="alignNode1" presStyleIdx="1" presStyleCnt="11"/>
      <dgm:spPr/>
      <dgm:t>
        <a:bodyPr/>
        <a:lstStyle/>
        <a:p>
          <a:endParaRPr lang="en-US"/>
        </a:p>
      </dgm:t>
    </dgm:pt>
    <dgm:pt modelId="{7C8CB67B-EBE6-409E-88FE-03D6F6A89337}" type="pres">
      <dgm:prSet presAssocID="{DD08C8B6-D498-43CB-A1A9-7701637EC3CC}" presName="image_1" presStyleCnt="0"/>
      <dgm:spPr/>
      <dgm:t>
        <a:bodyPr/>
        <a:lstStyle/>
        <a:p>
          <a:endParaRPr lang="en-US"/>
        </a:p>
      </dgm:t>
    </dgm:pt>
    <dgm:pt modelId="{A47D6399-1F1E-419C-8DE3-A06127CB23AD}" type="pres">
      <dgm:prSet presAssocID="{DD08C8B6-D498-43CB-A1A9-7701637EC3CC}" presName="imageRepeatNode" presStyleLbl="fgImgPlace1" presStyleIdx="0" presStyleCnt="6"/>
      <dgm:spPr/>
      <dgm:t>
        <a:bodyPr/>
        <a:lstStyle/>
        <a:p>
          <a:endParaRPr lang="en-US"/>
        </a:p>
      </dgm:t>
    </dgm:pt>
    <dgm:pt modelId="{164F0C32-7E75-4235-B6A0-D80530A3323B}" type="pres">
      <dgm:prSet presAssocID="{AF13F557-AE12-40EE-A194-D11C53746292}" presName="parent_text_2" presStyleLbl="revTx" presStyleIdx="1" presStyleCnt="6">
        <dgm:presLayoutVars>
          <dgm:chMax val="0"/>
          <dgm:chPref val="0"/>
          <dgm:bulletEnabled val="1"/>
        </dgm:presLayoutVars>
      </dgm:prSet>
      <dgm:spPr/>
      <dgm:t>
        <a:bodyPr/>
        <a:lstStyle/>
        <a:p>
          <a:endParaRPr lang="en-US"/>
        </a:p>
      </dgm:t>
    </dgm:pt>
    <dgm:pt modelId="{B285E42D-C519-4CAD-A4C0-E6B000A01A49}" type="pres">
      <dgm:prSet presAssocID="{AF13F557-AE12-40EE-A194-D11C53746292}" presName="image_accent_2" presStyleCnt="0"/>
      <dgm:spPr/>
      <dgm:t>
        <a:bodyPr/>
        <a:lstStyle/>
        <a:p>
          <a:endParaRPr lang="en-US"/>
        </a:p>
      </dgm:t>
    </dgm:pt>
    <dgm:pt modelId="{1CE8D760-40B3-4948-92F3-CD038D0B5CF8}" type="pres">
      <dgm:prSet presAssocID="{AF13F557-AE12-40EE-A194-D11C53746292}" presName="imageAccentRepeatNode" presStyleLbl="alignNode1" presStyleIdx="2" presStyleCnt="11"/>
      <dgm:spPr/>
      <dgm:t>
        <a:bodyPr/>
        <a:lstStyle/>
        <a:p>
          <a:endParaRPr lang="en-US"/>
        </a:p>
      </dgm:t>
    </dgm:pt>
    <dgm:pt modelId="{C0E04054-413C-4A78-924B-52B801006563}" type="pres">
      <dgm:prSet presAssocID="{0DDEB56E-34E8-46D1-8336-537CD80B1C7E}" presName="image_2" presStyleCnt="0"/>
      <dgm:spPr/>
      <dgm:t>
        <a:bodyPr/>
        <a:lstStyle/>
        <a:p>
          <a:endParaRPr lang="en-US"/>
        </a:p>
      </dgm:t>
    </dgm:pt>
    <dgm:pt modelId="{CF3DFE8F-4355-4580-9975-F52F4CFAC185}" type="pres">
      <dgm:prSet presAssocID="{0DDEB56E-34E8-46D1-8336-537CD80B1C7E}" presName="imageRepeatNode" presStyleLbl="fgImgPlace1" presStyleIdx="1" presStyleCnt="6"/>
      <dgm:spPr/>
      <dgm:t>
        <a:bodyPr/>
        <a:lstStyle/>
        <a:p>
          <a:endParaRPr lang="en-US"/>
        </a:p>
      </dgm:t>
    </dgm:pt>
    <dgm:pt modelId="{771107A1-E03F-4435-AC5B-C5A68BABB0F8}" type="pres">
      <dgm:prSet presAssocID="{6E6DCED9-A47E-43BB-9F5C-AD987CE0EBA9}" presName="image_accent_3" presStyleCnt="0"/>
      <dgm:spPr/>
      <dgm:t>
        <a:bodyPr/>
        <a:lstStyle/>
        <a:p>
          <a:endParaRPr lang="en-US"/>
        </a:p>
      </dgm:t>
    </dgm:pt>
    <dgm:pt modelId="{AB6B31B7-F5C2-488C-9FEE-A494F8C9114B}" type="pres">
      <dgm:prSet presAssocID="{6E6DCED9-A47E-43BB-9F5C-AD987CE0EBA9}" presName="imageAccentRepeatNode" presStyleLbl="alignNode1" presStyleIdx="3" presStyleCnt="11"/>
      <dgm:spPr/>
      <dgm:t>
        <a:bodyPr/>
        <a:lstStyle/>
        <a:p>
          <a:endParaRPr lang="en-US"/>
        </a:p>
      </dgm:t>
    </dgm:pt>
    <dgm:pt modelId="{ABFB311F-6544-4A78-A59E-BD6A16461A28}" type="pres">
      <dgm:prSet presAssocID="{6E6DCED9-A47E-43BB-9F5C-AD987CE0EBA9}" presName="parent_text_3" presStyleLbl="revTx" presStyleIdx="2" presStyleCnt="6">
        <dgm:presLayoutVars>
          <dgm:chMax val="0"/>
          <dgm:chPref val="0"/>
          <dgm:bulletEnabled val="1"/>
        </dgm:presLayoutVars>
      </dgm:prSet>
      <dgm:spPr/>
      <dgm:t>
        <a:bodyPr/>
        <a:lstStyle/>
        <a:p>
          <a:endParaRPr lang="en-US"/>
        </a:p>
      </dgm:t>
    </dgm:pt>
    <dgm:pt modelId="{D67A067A-7723-4480-9213-6031F135480A}" type="pres">
      <dgm:prSet presAssocID="{6E6DCED9-A47E-43BB-9F5C-AD987CE0EBA9}" presName="accent_2" presStyleLbl="alignNode1" presStyleIdx="4" presStyleCnt="11"/>
      <dgm:spPr/>
      <dgm:t>
        <a:bodyPr/>
        <a:lstStyle/>
        <a:p>
          <a:endParaRPr lang="en-US"/>
        </a:p>
      </dgm:t>
    </dgm:pt>
    <dgm:pt modelId="{80435434-BBB3-46C6-AAB6-F05E5721E580}" type="pres">
      <dgm:prSet presAssocID="{6E6DCED9-A47E-43BB-9F5C-AD987CE0EBA9}" presName="accent_3" presStyleLbl="alignNode1" presStyleIdx="5" presStyleCnt="11"/>
      <dgm:spPr/>
      <dgm:t>
        <a:bodyPr/>
        <a:lstStyle/>
        <a:p>
          <a:endParaRPr lang="en-US"/>
        </a:p>
      </dgm:t>
    </dgm:pt>
    <dgm:pt modelId="{5D7FBCF6-D43F-41EB-806E-D8DF76688B34}" type="pres">
      <dgm:prSet presAssocID="{99FA9AC4-FCA0-4EB1-A1EB-8B9CF5289490}" presName="image_3" presStyleCnt="0"/>
      <dgm:spPr/>
      <dgm:t>
        <a:bodyPr/>
        <a:lstStyle/>
        <a:p>
          <a:endParaRPr lang="en-US"/>
        </a:p>
      </dgm:t>
    </dgm:pt>
    <dgm:pt modelId="{36F8B120-E51A-4FCB-9E0E-1A848EF1E7A9}" type="pres">
      <dgm:prSet presAssocID="{99FA9AC4-FCA0-4EB1-A1EB-8B9CF5289490}" presName="imageRepeatNode" presStyleLbl="fgImgPlace1" presStyleIdx="2" presStyleCnt="6"/>
      <dgm:spPr/>
      <dgm:t>
        <a:bodyPr/>
        <a:lstStyle/>
        <a:p>
          <a:endParaRPr lang="en-US"/>
        </a:p>
      </dgm:t>
    </dgm:pt>
    <dgm:pt modelId="{18A6D043-7110-45EB-B450-84DF589E7B80}" type="pres">
      <dgm:prSet presAssocID="{4F3CA3E8-5D88-4F37-96E1-900F6B5A6CB4}" presName="image_accent_4" presStyleCnt="0"/>
      <dgm:spPr/>
      <dgm:t>
        <a:bodyPr/>
        <a:lstStyle/>
        <a:p>
          <a:endParaRPr lang="en-US"/>
        </a:p>
      </dgm:t>
    </dgm:pt>
    <dgm:pt modelId="{D2B91C17-01CB-46DB-90BD-C04F85EF583C}" type="pres">
      <dgm:prSet presAssocID="{4F3CA3E8-5D88-4F37-96E1-900F6B5A6CB4}" presName="imageAccentRepeatNode" presStyleLbl="alignNode1" presStyleIdx="6" presStyleCnt="11"/>
      <dgm:spPr/>
      <dgm:t>
        <a:bodyPr/>
        <a:lstStyle/>
        <a:p>
          <a:endParaRPr lang="en-US"/>
        </a:p>
      </dgm:t>
    </dgm:pt>
    <dgm:pt modelId="{634F7A89-1107-4D49-9C40-9BCD12F59DD2}" type="pres">
      <dgm:prSet presAssocID="{4F3CA3E8-5D88-4F37-96E1-900F6B5A6CB4}" presName="parent_text_4" presStyleLbl="revTx" presStyleIdx="3" presStyleCnt="6">
        <dgm:presLayoutVars>
          <dgm:chMax val="0"/>
          <dgm:chPref val="0"/>
          <dgm:bulletEnabled val="1"/>
        </dgm:presLayoutVars>
      </dgm:prSet>
      <dgm:spPr/>
      <dgm:t>
        <a:bodyPr/>
        <a:lstStyle/>
        <a:p>
          <a:endParaRPr lang="en-US"/>
        </a:p>
      </dgm:t>
    </dgm:pt>
    <dgm:pt modelId="{41A0F3EB-D142-4974-B1DE-586A19D59CE5}" type="pres">
      <dgm:prSet presAssocID="{4F3CA3E8-5D88-4F37-96E1-900F6B5A6CB4}" presName="accent_4" presStyleLbl="alignNode1" presStyleIdx="7" presStyleCnt="11"/>
      <dgm:spPr/>
      <dgm:t>
        <a:bodyPr/>
        <a:lstStyle/>
        <a:p>
          <a:endParaRPr lang="en-US"/>
        </a:p>
      </dgm:t>
    </dgm:pt>
    <dgm:pt modelId="{CA20B4BF-7B6F-4424-B197-491E1442DBF5}" type="pres">
      <dgm:prSet presAssocID="{F5C09793-D027-4420-8590-58E2CD6A06BB}" presName="image_4" presStyleCnt="0"/>
      <dgm:spPr/>
      <dgm:t>
        <a:bodyPr/>
        <a:lstStyle/>
        <a:p>
          <a:endParaRPr lang="en-US"/>
        </a:p>
      </dgm:t>
    </dgm:pt>
    <dgm:pt modelId="{06FBC686-617C-4345-B52F-0DDBEA38322B}" type="pres">
      <dgm:prSet presAssocID="{F5C09793-D027-4420-8590-58E2CD6A06BB}" presName="imageRepeatNode" presStyleLbl="fgImgPlace1" presStyleIdx="3" presStyleCnt="6"/>
      <dgm:spPr/>
      <dgm:t>
        <a:bodyPr/>
        <a:lstStyle/>
        <a:p>
          <a:endParaRPr lang="en-US"/>
        </a:p>
      </dgm:t>
    </dgm:pt>
    <dgm:pt modelId="{F7147581-B58B-41ED-87B9-A6A5E0BA8BFD}" type="pres">
      <dgm:prSet presAssocID="{62768C01-0E72-46C1-A651-1ACC88B41B18}" presName="image_accent_5" presStyleCnt="0"/>
      <dgm:spPr/>
      <dgm:t>
        <a:bodyPr/>
        <a:lstStyle/>
        <a:p>
          <a:endParaRPr lang="en-US"/>
        </a:p>
      </dgm:t>
    </dgm:pt>
    <dgm:pt modelId="{91EA69DE-742B-4A62-8DFE-1CCFBCA83EF0}" type="pres">
      <dgm:prSet presAssocID="{62768C01-0E72-46C1-A651-1ACC88B41B18}" presName="imageAccentRepeatNode" presStyleLbl="alignNode1" presStyleIdx="8" presStyleCnt="11"/>
      <dgm:spPr/>
      <dgm:t>
        <a:bodyPr/>
        <a:lstStyle/>
        <a:p>
          <a:endParaRPr lang="en-US"/>
        </a:p>
      </dgm:t>
    </dgm:pt>
    <dgm:pt modelId="{DFDF805D-D95B-412C-B3E1-4B9552FA6A16}" type="pres">
      <dgm:prSet presAssocID="{62768C01-0E72-46C1-A651-1ACC88B41B18}" presName="parent_text_5" presStyleLbl="revTx" presStyleIdx="4" presStyleCnt="6">
        <dgm:presLayoutVars>
          <dgm:chMax val="0"/>
          <dgm:chPref val="0"/>
          <dgm:bulletEnabled val="1"/>
        </dgm:presLayoutVars>
      </dgm:prSet>
      <dgm:spPr/>
      <dgm:t>
        <a:bodyPr/>
        <a:lstStyle/>
        <a:p>
          <a:endParaRPr lang="en-US"/>
        </a:p>
      </dgm:t>
    </dgm:pt>
    <dgm:pt modelId="{C83EC738-79CB-44E0-9AC1-186F52AD669C}" type="pres">
      <dgm:prSet presAssocID="{1CD4F73A-7DFF-44E6-AF36-BF3364C68CDB}" presName="image_5" presStyleCnt="0"/>
      <dgm:spPr/>
      <dgm:t>
        <a:bodyPr/>
        <a:lstStyle/>
        <a:p>
          <a:endParaRPr lang="en-US"/>
        </a:p>
      </dgm:t>
    </dgm:pt>
    <dgm:pt modelId="{752427E2-BB46-4190-B778-7DB791B1BC2C}" type="pres">
      <dgm:prSet presAssocID="{1CD4F73A-7DFF-44E6-AF36-BF3364C68CDB}" presName="imageRepeatNode" presStyleLbl="fgImgPlace1" presStyleIdx="4" presStyleCnt="6"/>
      <dgm:spPr/>
      <dgm:t>
        <a:bodyPr/>
        <a:lstStyle/>
        <a:p>
          <a:endParaRPr lang="en-US"/>
        </a:p>
      </dgm:t>
    </dgm:pt>
    <dgm:pt modelId="{3755F1E3-3E22-4B54-B61F-6FC130130719}" type="pres">
      <dgm:prSet presAssocID="{60F99666-4454-4463-B0E7-39FB064D4B07}" presName="parent_text_6" presStyleLbl="revTx" presStyleIdx="5" presStyleCnt="6">
        <dgm:presLayoutVars>
          <dgm:chMax val="0"/>
          <dgm:chPref val="0"/>
          <dgm:bulletEnabled val="1"/>
        </dgm:presLayoutVars>
      </dgm:prSet>
      <dgm:spPr/>
      <dgm:t>
        <a:bodyPr/>
        <a:lstStyle/>
        <a:p>
          <a:endParaRPr lang="en-US"/>
        </a:p>
      </dgm:t>
    </dgm:pt>
    <dgm:pt modelId="{A51330B8-E4D3-43E3-8E87-36DAFA325A91}" type="pres">
      <dgm:prSet presAssocID="{60F99666-4454-4463-B0E7-39FB064D4B07}" presName="image_accent_6" presStyleCnt="0"/>
      <dgm:spPr/>
      <dgm:t>
        <a:bodyPr/>
        <a:lstStyle/>
        <a:p>
          <a:endParaRPr lang="en-US"/>
        </a:p>
      </dgm:t>
    </dgm:pt>
    <dgm:pt modelId="{E7A14ED9-5C2D-476B-9FB6-16AA035D3D72}" type="pres">
      <dgm:prSet presAssocID="{60F99666-4454-4463-B0E7-39FB064D4B07}" presName="imageAccentRepeatNode" presStyleLbl="alignNode1" presStyleIdx="9" presStyleCnt="11"/>
      <dgm:spPr/>
      <dgm:t>
        <a:bodyPr/>
        <a:lstStyle/>
        <a:p>
          <a:endParaRPr lang="en-US"/>
        </a:p>
      </dgm:t>
    </dgm:pt>
    <dgm:pt modelId="{A0AA86C3-7856-4F7F-BAC0-2B182E39B29E}" type="pres">
      <dgm:prSet presAssocID="{60F99666-4454-4463-B0E7-39FB064D4B07}" presName="accent_5" presStyleLbl="alignNode1" presStyleIdx="10" presStyleCnt="11"/>
      <dgm:spPr/>
      <dgm:t>
        <a:bodyPr/>
        <a:lstStyle/>
        <a:p>
          <a:endParaRPr lang="en-US"/>
        </a:p>
      </dgm:t>
    </dgm:pt>
    <dgm:pt modelId="{B165D2EB-4D56-402E-A2F0-DDDDCE868C8D}" type="pres">
      <dgm:prSet presAssocID="{F4A8A875-8C53-44DC-BF9A-C4346EAF0CE1}" presName="image_6" presStyleCnt="0"/>
      <dgm:spPr/>
      <dgm:t>
        <a:bodyPr/>
        <a:lstStyle/>
        <a:p>
          <a:endParaRPr lang="en-US"/>
        </a:p>
      </dgm:t>
    </dgm:pt>
    <dgm:pt modelId="{21952936-3E0E-41CE-81A2-4E96173C85FC}" type="pres">
      <dgm:prSet presAssocID="{F4A8A875-8C53-44DC-BF9A-C4346EAF0CE1}" presName="imageRepeatNode" presStyleLbl="fgImgPlace1" presStyleIdx="5" presStyleCnt="6"/>
      <dgm:spPr/>
      <dgm:t>
        <a:bodyPr/>
        <a:lstStyle/>
        <a:p>
          <a:endParaRPr lang="en-US"/>
        </a:p>
      </dgm:t>
    </dgm:pt>
  </dgm:ptLst>
  <dgm:cxnLst>
    <dgm:cxn modelId="{E09D5660-9559-4C83-8FE1-DDCE81EE877D}" type="presOf" srcId="{DD08C8B6-D498-43CB-A1A9-7701637EC3CC}" destId="{A47D6399-1F1E-419C-8DE3-A06127CB23AD}" srcOrd="0" destOrd="0" presId="urn:microsoft.com/office/officeart/2008/layout/BubblePictureList"/>
    <dgm:cxn modelId="{1B51B5D5-3E75-47F9-B0E3-704E65AA757E}" srcId="{C3175A8B-753C-4BFB-8119-21B3FE2D9F30}" destId="{AF13F557-AE12-40EE-A194-D11C53746292}" srcOrd="1" destOrd="0" parTransId="{F1C56A57-26F6-481B-8360-06240C4D409F}" sibTransId="{0DDEB56E-34E8-46D1-8336-537CD80B1C7E}"/>
    <dgm:cxn modelId="{4FD0DC71-9284-49DD-8C8B-4B6339DE9FB1}" type="presOf" srcId="{39A72853-A2E8-422F-91B3-3935FAEAB3F0}" destId="{C7FC404F-011B-4F5F-BB6F-3C903C9764CA}" srcOrd="0" destOrd="0" presId="urn:microsoft.com/office/officeart/2008/layout/BubblePictureList"/>
    <dgm:cxn modelId="{3A73AE70-33CC-4187-82F7-9E6559F81863}" type="presOf" srcId="{F4A8A875-8C53-44DC-BF9A-C4346EAF0CE1}" destId="{21952936-3E0E-41CE-81A2-4E96173C85FC}" srcOrd="0" destOrd="0" presId="urn:microsoft.com/office/officeart/2008/layout/BubblePictureList"/>
    <dgm:cxn modelId="{D1704EB2-D21D-4C5F-8775-575BF0FA9A76}" type="presOf" srcId="{AF13F557-AE12-40EE-A194-D11C53746292}" destId="{164F0C32-7E75-4235-B6A0-D80530A3323B}" srcOrd="0" destOrd="0" presId="urn:microsoft.com/office/officeart/2008/layout/BubblePictureList"/>
    <dgm:cxn modelId="{0ACB7B8D-B46B-454B-8110-715B74A504AC}" srcId="{C3175A8B-753C-4BFB-8119-21B3FE2D9F30}" destId="{60F99666-4454-4463-B0E7-39FB064D4B07}" srcOrd="5" destOrd="0" parTransId="{227357DD-F194-4B98-B3AF-01B067B947E9}" sibTransId="{F4A8A875-8C53-44DC-BF9A-C4346EAF0CE1}"/>
    <dgm:cxn modelId="{40B0C370-9EC6-438D-85E0-0D031BA80E51}" type="presOf" srcId="{4F3CA3E8-5D88-4F37-96E1-900F6B5A6CB4}" destId="{634F7A89-1107-4D49-9C40-9BCD12F59DD2}" srcOrd="0" destOrd="0" presId="urn:microsoft.com/office/officeart/2008/layout/BubblePictureList"/>
    <dgm:cxn modelId="{C10E5534-EB08-4B98-B63E-B3CF5A78367D}" type="presOf" srcId="{62768C01-0E72-46C1-A651-1ACC88B41B18}" destId="{DFDF805D-D95B-412C-B3E1-4B9552FA6A16}" srcOrd="0" destOrd="0" presId="urn:microsoft.com/office/officeart/2008/layout/BubblePictureList"/>
    <dgm:cxn modelId="{2DBA56C8-2A44-41B8-BD44-01A5C1F4B85A}" type="presOf" srcId="{6E6DCED9-A47E-43BB-9F5C-AD987CE0EBA9}" destId="{ABFB311F-6544-4A78-A59E-BD6A16461A28}" srcOrd="0" destOrd="0" presId="urn:microsoft.com/office/officeart/2008/layout/BubblePictureList"/>
    <dgm:cxn modelId="{D9004FF3-C682-4D95-A373-8A583E6B20B2}" type="presOf" srcId="{99FA9AC4-FCA0-4EB1-A1EB-8B9CF5289490}" destId="{36F8B120-E51A-4FCB-9E0E-1A848EF1E7A9}" srcOrd="0" destOrd="0" presId="urn:microsoft.com/office/officeart/2008/layout/BubblePictureList"/>
    <dgm:cxn modelId="{A598B19A-2720-4604-B371-8EBC76089253}" srcId="{C3175A8B-753C-4BFB-8119-21B3FE2D9F30}" destId="{6E6DCED9-A47E-43BB-9F5C-AD987CE0EBA9}" srcOrd="2" destOrd="0" parTransId="{D8623470-9B76-446A-8F20-412AC7B090B7}" sibTransId="{99FA9AC4-FCA0-4EB1-A1EB-8B9CF5289490}"/>
    <dgm:cxn modelId="{6E8F1EB4-6C03-4A27-8D25-71629BA3E0E0}" type="presOf" srcId="{0DDEB56E-34E8-46D1-8336-537CD80B1C7E}" destId="{CF3DFE8F-4355-4580-9975-F52F4CFAC185}" srcOrd="0" destOrd="0" presId="urn:microsoft.com/office/officeart/2008/layout/BubblePictureList"/>
    <dgm:cxn modelId="{27BE7120-FEE7-481E-A478-3859C87C5BDE}" type="presOf" srcId="{60F99666-4454-4463-B0E7-39FB064D4B07}" destId="{3755F1E3-3E22-4B54-B61F-6FC130130719}" srcOrd="0" destOrd="0" presId="urn:microsoft.com/office/officeart/2008/layout/BubblePictureList"/>
    <dgm:cxn modelId="{4CDB558F-01DA-4E75-96D1-653CF36FB963}" srcId="{C3175A8B-753C-4BFB-8119-21B3FE2D9F30}" destId="{62768C01-0E72-46C1-A651-1ACC88B41B18}" srcOrd="4" destOrd="0" parTransId="{785789D8-3A47-4550-98DA-8C710D7584E7}" sibTransId="{1CD4F73A-7DFF-44E6-AF36-BF3364C68CDB}"/>
    <dgm:cxn modelId="{5297E7B8-1575-42C1-9939-A621335549D6}" type="presOf" srcId="{C3175A8B-753C-4BFB-8119-21B3FE2D9F30}" destId="{5108509B-DD37-45FF-8D96-AF9E7E15893A}" srcOrd="0" destOrd="0" presId="urn:microsoft.com/office/officeart/2008/layout/BubblePictureList"/>
    <dgm:cxn modelId="{55AD0977-D29E-4321-AD3A-F98B6BAD687E}" type="presOf" srcId="{F5C09793-D027-4420-8590-58E2CD6A06BB}" destId="{06FBC686-617C-4345-B52F-0DDBEA38322B}" srcOrd="0" destOrd="0" presId="urn:microsoft.com/office/officeart/2008/layout/BubblePictureList"/>
    <dgm:cxn modelId="{F2345142-0BC0-4EE9-BB78-A8F39AF3C692}" type="presOf" srcId="{1CD4F73A-7DFF-44E6-AF36-BF3364C68CDB}" destId="{752427E2-BB46-4190-B778-7DB791B1BC2C}" srcOrd="0" destOrd="0" presId="urn:microsoft.com/office/officeart/2008/layout/BubblePictureList"/>
    <dgm:cxn modelId="{0B769D82-A9F2-4C9F-B9F3-37DE96466A1F}" srcId="{C3175A8B-753C-4BFB-8119-21B3FE2D9F30}" destId="{39A72853-A2E8-422F-91B3-3935FAEAB3F0}" srcOrd="0" destOrd="0" parTransId="{87F6055C-BC94-4882-A998-4C24F13A2078}" sibTransId="{DD08C8B6-D498-43CB-A1A9-7701637EC3CC}"/>
    <dgm:cxn modelId="{46641158-F3AA-4B53-BAE9-6A7191777D42}" srcId="{C3175A8B-753C-4BFB-8119-21B3FE2D9F30}" destId="{4F3CA3E8-5D88-4F37-96E1-900F6B5A6CB4}" srcOrd="3" destOrd="0" parTransId="{22EFBD7E-4C45-4D9C-BC81-9D6A8EB1C74A}" sibTransId="{F5C09793-D027-4420-8590-58E2CD6A06BB}"/>
    <dgm:cxn modelId="{DB3ED56E-0428-4F16-BFC7-AC99A89F6D0F}" type="presParOf" srcId="{5108509B-DD37-45FF-8D96-AF9E7E15893A}" destId="{C7FC404F-011B-4F5F-BB6F-3C903C9764CA}" srcOrd="0" destOrd="0" presId="urn:microsoft.com/office/officeart/2008/layout/BubblePictureList"/>
    <dgm:cxn modelId="{61582FA7-96DB-4BEB-B6D4-618E26415128}" type="presParOf" srcId="{5108509B-DD37-45FF-8D96-AF9E7E15893A}" destId="{E2BB9F61-7E2B-4D89-A91D-E4DE0E357C3A}" srcOrd="1" destOrd="0" presId="urn:microsoft.com/office/officeart/2008/layout/BubblePictureList"/>
    <dgm:cxn modelId="{F3E4B6CE-0E74-46A5-9150-ECBF76AE4C1C}" type="presParOf" srcId="{E2BB9F61-7E2B-4D89-A91D-E4DE0E357C3A}" destId="{FBC06980-9095-41F8-A549-BE7C165E5B60}" srcOrd="0" destOrd="0" presId="urn:microsoft.com/office/officeart/2008/layout/BubblePictureList"/>
    <dgm:cxn modelId="{DE9C2F82-763D-450C-BBB5-E528971CD948}" type="presParOf" srcId="{5108509B-DD37-45FF-8D96-AF9E7E15893A}" destId="{C8455A82-4EC0-4B0A-8C17-B16F7B95AE88}" srcOrd="2" destOrd="0" presId="urn:microsoft.com/office/officeart/2008/layout/BubblePictureList"/>
    <dgm:cxn modelId="{E204016F-2945-45E5-8231-EDDBF1B5D3DD}" type="presParOf" srcId="{5108509B-DD37-45FF-8D96-AF9E7E15893A}" destId="{7C8CB67B-EBE6-409E-88FE-03D6F6A89337}" srcOrd="3" destOrd="0" presId="urn:microsoft.com/office/officeart/2008/layout/BubblePictureList"/>
    <dgm:cxn modelId="{E7CA9909-9FFB-421A-86A9-8A67EE1B1FC4}" type="presParOf" srcId="{7C8CB67B-EBE6-409E-88FE-03D6F6A89337}" destId="{A47D6399-1F1E-419C-8DE3-A06127CB23AD}" srcOrd="0" destOrd="0" presId="urn:microsoft.com/office/officeart/2008/layout/BubblePictureList"/>
    <dgm:cxn modelId="{92FD8092-D39F-4452-A30C-1F7A599EF7C7}" type="presParOf" srcId="{5108509B-DD37-45FF-8D96-AF9E7E15893A}" destId="{164F0C32-7E75-4235-B6A0-D80530A3323B}" srcOrd="4" destOrd="0" presId="urn:microsoft.com/office/officeart/2008/layout/BubblePictureList"/>
    <dgm:cxn modelId="{524232F4-D956-432D-85AC-95D6021DB4DE}" type="presParOf" srcId="{5108509B-DD37-45FF-8D96-AF9E7E15893A}" destId="{B285E42D-C519-4CAD-A4C0-E6B000A01A49}" srcOrd="5" destOrd="0" presId="urn:microsoft.com/office/officeart/2008/layout/BubblePictureList"/>
    <dgm:cxn modelId="{51EF2110-A935-4ECA-94F4-C16D920D822D}" type="presParOf" srcId="{B285E42D-C519-4CAD-A4C0-E6B000A01A49}" destId="{1CE8D760-40B3-4948-92F3-CD038D0B5CF8}" srcOrd="0" destOrd="0" presId="urn:microsoft.com/office/officeart/2008/layout/BubblePictureList"/>
    <dgm:cxn modelId="{8BA7CAFB-555C-4541-B4A8-DEA2DACA7B77}" type="presParOf" srcId="{5108509B-DD37-45FF-8D96-AF9E7E15893A}" destId="{C0E04054-413C-4A78-924B-52B801006563}" srcOrd="6" destOrd="0" presId="urn:microsoft.com/office/officeart/2008/layout/BubblePictureList"/>
    <dgm:cxn modelId="{79576144-D6BD-48B5-9323-A60A5E80F6A7}" type="presParOf" srcId="{C0E04054-413C-4A78-924B-52B801006563}" destId="{CF3DFE8F-4355-4580-9975-F52F4CFAC185}" srcOrd="0" destOrd="0" presId="urn:microsoft.com/office/officeart/2008/layout/BubblePictureList"/>
    <dgm:cxn modelId="{CB4C6752-D3D4-4EE1-A4E1-9119CBDF11C6}" type="presParOf" srcId="{5108509B-DD37-45FF-8D96-AF9E7E15893A}" destId="{771107A1-E03F-4435-AC5B-C5A68BABB0F8}" srcOrd="7" destOrd="0" presId="urn:microsoft.com/office/officeart/2008/layout/BubblePictureList"/>
    <dgm:cxn modelId="{443A5BE7-2F99-45B0-810C-E50E86C3FA88}" type="presParOf" srcId="{771107A1-E03F-4435-AC5B-C5A68BABB0F8}" destId="{AB6B31B7-F5C2-488C-9FEE-A494F8C9114B}" srcOrd="0" destOrd="0" presId="urn:microsoft.com/office/officeart/2008/layout/BubblePictureList"/>
    <dgm:cxn modelId="{4229717E-3D33-4F7E-B758-09122A339540}" type="presParOf" srcId="{5108509B-DD37-45FF-8D96-AF9E7E15893A}" destId="{ABFB311F-6544-4A78-A59E-BD6A16461A28}" srcOrd="8" destOrd="0" presId="urn:microsoft.com/office/officeart/2008/layout/BubblePictureList"/>
    <dgm:cxn modelId="{2CADB14F-7B4C-4D81-B06A-AF4D85A988D1}" type="presParOf" srcId="{5108509B-DD37-45FF-8D96-AF9E7E15893A}" destId="{D67A067A-7723-4480-9213-6031F135480A}" srcOrd="9" destOrd="0" presId="urn:microsoft.com/office/officeart/2008/layout/BubblePictureList"/>
    <dgm:cxn modelId="{B65F3BA0-5D64-4EF1-BC70-20AFBC4BCEEE}" type="presParOf" srcId="{5108509B-DD37-45FF-8D96-AF9E7E15893A}" destId="{80435434-BBB3-46C6-AAB6-F05E5721E580}" srcOrd="10" destOrd="0" presId="urn:microsoft.com/office/officeart/2008/layout/BubblePictureList"/>
    <dgm:cxn modelId="{28C62C19-88E0-4743-9C6C-76D5C2A5687F}" type="presParOf" srcId="{5108509B-DD37-45FF-8D96-AF9E7E15893A}" destId="{5D7FBCF6-D43F-41EB-806E-D8DF76688B34}" srcOrd="11" destOrd="0" presId="urn:microsoft.com/office/officeart/2008/layout/BubblePictureList"/>
    <dgm:cxn modelId="{BAF456C9-F9DB-4757-9C3F-6899531FDD22}" type="presParOf" srcId="{5D7FBCF6-D43F-41EB-806E-D8DF76688B34}" destId="{36F8B120-E51A-4FCB-9E0E-1A848EF1E7A9}" srcOrd="0" destOrd="0" presId="urn:microsoft.com/office/officeart/2008/layout/BubblePictureList"/>
    <dgm:cxn modelId="{8DDA5E98-3AD8-43BD-A805-7C275ED37920}" type="presParOf" srcId="{5108509B-DD37-45FF-8D96-AF9E7E15893A}" destId="{18A6D043-7110-45EB-B450-84DF589E7B80}" srcOrd="12" destOrd="0" presId="urn:microsoft.com/office/officeart/2008/layout/BubblePictureList"/>
    <dgm:cxn modelId="{33BE192F-5858-43B3-BB65-23AEA6EA0295}" type="presParOf" srcId="{18A6D043-7110-45EB-B450-84DF589E7B80}" destId="{D2B91C17-01CB-46DB-90BD-C04F85EF583C}" srcOrd="0" destOrd="0" presId="urn:microsoft.com/office/officeart/2008/layout/BubblePictureList"/>
    <dgm:cxn modelId="{E7B5EB82-8D76-475F-8E53-6884CD515087}" type="presParOf" srcId="{5108509B-DD37-45FF-8D96-AF9E7E15893A}" destId="{634F7A89-1107-4D49-9C40-9BCD12F59DD2}" srcOrd="13" destOrd="0" presId="urn:microsoft.com/office/officeart/2008/layout/BubblePictureList"/>
    <dgm:cxn modelId="{0A6A25CB-20BC-44CA-9028-CF3CE4A314CC}" type="presParOf" srcId="{5108509B-DD37-45FF-8D96-AF9E7E15893A}" destId="{41A0F3EB-D142-4974-B1DE-586A19D59CE5}" srcOrd="14" destOrd="0" presId="urn:microsoft.com/office/officeart/2008/layout/BubblePictureList"/>
    <dgm:cxn modelId="{668B5395-CA2B-44C9-B649-B030B6226202}" type="presParOf" srcId="{5108509B-DD37-45FF-8D96-AF9E7E15893A}" destId="{CA20B4BF-7B6F-4424-B197-491E1442DBF5}" srcOrd="15" destOrd="0" presId="urn:microsoft.com/office/officeart/2008/layout/BubblePictureList"/>
    <dgm:cxn modelId="{A71E5813-4B1C-48D1-A757-A41E855D422F}" type="presParOf" srcId="{CA20B4BF-7B6F-4424-B197-491E1442DBF5}" destId="{06FBC686-617C-4345-B52F-0DDBEA38322B}" srcOrd="0" destOrd="0" presId="urn:microsoft.com/office/officeart/2008/layout/BubblePictureList"/>
    <dgm:cxn modelId="{8B5559AE-E928-4454-8870-EB6A0F1C9345}" type="presParOf" srcId="{5108509B-DD37-45FF-8D96-AF9E7E15893A}" destId="{F7147581-B58B-41ED-87B9-A6A5E0BA8BFD}" srcOrd="16" destOrd="0" presId="urn:microsoft.com/office/officeart/2008/layout/BubblePictureList"/>
    <dgm:cxn modelId="{3B7B1C76-1E79-4746-BED5-CE6556C15FAF}" type="presParOf" srcId="{F7147581-B58B-41ED-87B9-A6A5E0BA8BFD}" destId="{91EA69DE-742B-4A62-8DFE-1CCFBCA83EF0}" srcOrd="0" destOrd="0" presId="urn:microsoft.com/office/officeart/2008/layout/BubblePictureList"/>
    <dgm:cxn modelId="{3E384177-E7AB-4E59-95E3-B24381282123}" type="presParOf" srcId="{5108509B-DD37-45FF-8D96-AF9E7E15893A}" destId="{DFDF805D-D95B-412C-B3E1-4B9552FA6A16}" srcOrd="17" destOrd="0" presId="urn:microsoft.com/office/officeart/2008/layout/BubblePictureList"/>
    <dgm:cxn modelId="{6F17D24D-65F8-431A-9CE4-3D8869D5BCD0}" type="presParOf" srcId="{5108509B-DD37-45FF-8D96-AF9E7E15893A}" destId="{C83EC738-79CB-44E0-9AC1-186F52AD669C}" srcOrd="18" destOrd="0" presId="urn:microsoft.com/office/officeart/2008/layout/BubblePictureList"/>
    <dgm:cxn modelId="{009ABDB4-9FB6-493A-98EB-518B85372E15}" type="presParOf" srcId="{C83EC738-79CB-44E0-9AC1-186F52AD669C}" destId="{752427E2-BB46-4190-B778-7DB791B1BC2C}" srcOrd="0" destOrd="0" presId="urn:microsoft.com/office/officeart/2008/layout/BubblePictureList"/>
    <dgm:cxn modelId="{E582B931-A285-4844-B74D-9932BF28BF66}" type="presParOf" srcId="{5108509B-DD37-45FF-8D96-AF9E7E15893A}" destId="{3755F1E3-3E22-4B54-B61F-6FC130130719}" srcOrd="19" destOrd="0" presId="urn:microsoft.com/office/officeart/2008/layout/BubblePictureList"/>
    <dgm:cxn modelId="{8B30E7E6-AB79-4F65-9152-103711BA7B3F}" type="presParOf" srcId="{5108509B-DD37-45FF-8D96-AF9E7E15893A}" destId="{A51330B8-E4D3-43E3-8E87-36DAFA325A91}" srcOrd="20" destOrd="0" presId="urn:microsoft.com/office/officeart/2008/layout/BubblePictureList"/>
    <dgm:cxn modelId="{224D9E11-F98D-45AA-B0B7-63E9EC6C5C47}" type="presParOf" srcId="{A51330B8-E4D3-43E3-8E87-36DAFA325A91}" destId="{E7A14ED9-5C2D-476B-9FB6-16AA035D3D72}" srcOrd="0" destOrd="0" presId="urn:microsoft.com/office/officeart/2008/layout/BubblePictureList"/>
    <dgm:cxn modelId="{887090A0-9EBC-4558-835D-16B737D10C03}" type="presParOf" srcId="{5108509B-DD37-45FF-8D96-AF9E7E15893A}" destId="{A0AA86C3-7856-4F7F-BAC0-2B182E39B29E}" srcOrd="21" destOrd="0" presId="urn:microsoft.com/office/officeart/2008/layout/BubblePictureList"/>
    <dgm:cxn modelId="{E7661788-71C9-48E0-B6FA-5C5F5C3D874D}" type="presParOf" srcId="{5108509B-DD37-45FF-8D96-AF9E7E15893A}" destId="{B165D2EB-4D56-402E-A2F0-DDDDCE868C8D}" srcOrd="22" destOrd="0" presId="urn:microsoft.com/office/officeart/2008/layout/BubblePictureList"/>
    <dgm:cxn modelId="{CE1FF96D-4A58-484A-B0C8-BA767B333D88}" type="presParOf" srcId="{B165D2EB-4D56-402E-A2F0-DDDDCE868C8D}" destId="{21952936-3E0E-41CE-81A2-4E96173C85FC}"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532D2A-2717-48EF-BCBA-11A50C8EFA85}" type="doc">
      <dgm:prSet loTypeId="urn:microsoft.com/office/officeart/2005/8/layout/hList7" loCatId="picture" qsTypeId="urn:microsoft.com/office/officeart/2005/8/quickstyle/simple5" qsCatId="simple" csTypeId="urn:microsoft.com/office/officeart/2005/8/colors/colorful4" csCatId="colorful" phldr="1"/>
      <dgm:spPr/>
      <dgm:t>
        <a:bodyPr/>
        <a:lstStyle/>
        <a:p>
          <a:endParaRPr lang="en-US"/>
        </a:p>
      </dgm:t>
    </dgm:pt>
    <dgm:pt modelId="{567D9385-2AFA-47C1-B34C-D905D7E2B786}">
      <dgm:prSet phldrT="[Text]" custT="1"/>
      <dgm:spPr/>
      <dgm:t>
        <a:bodyPr/>
        <a:lstStyle/>
        <a:p>
          <a:pPr algn="ctr">
            <a:lnSpc>
              <a:spcPct val="90000"/>
            </a:lnSpc>
            <a:spcAft>
              <a:spcPts val="1200"/>
            </a:spcAft>
          </a:pPr>
          <a:r>
            <a:rPr lang="en-US" sz="1400" b="1" dirty="0" smtClean="0">
              <a:latin typeface="Arial" charset="0"/>
            </a:rPr>
            <a:t>Mobile Data Validation and Processing Against          Host System</a:t>
          </a:r>
          <a:endParaRPr lang="en-US" sz="1400" dirty="0"/>
        </a:p>
      </dgm:t>
    </dgm:pt>
    <dgm:pt modelId="{A8FF49C6-A49C-48AA-BEDA-EF79F82D0DEE}" type="parTrans" cxnId="{A9DD1EE1-5F4A-4D8B-8828-EAE42A1BDE9D}">
      <dgm:prSet/>
      <dgm:spPr/>
      <dgm:t>
        <a:bodyPr/>
        <a:lstStyle/>
        <a:p>
          <a:endParaRPr lang="en-US"/>
        </a:p>
      </dgm:t>
    </dgm:pt>
    <dgm:pt modelId="{36DE8D88-E26A-458D-82D7-F7C3FF66E545}" type="sibTrans" cxnId="{A9DD1EE1-5F4A-4D8B-8828-EAE42A1BDE9D}">
      <dgm:prSet/>
      <dgm:spPr/>
      <dgm:t>
        <a:bodyPr/>
        <a:lstStyle/>
        <a:p>
          <a:endParaRPr lang="en-US" dirty="0"/>
        </a:p>
      </dgm:t>
    </dgm:pt>
    <dgm:pt modelId="{F50143BA-8497-4970-ACC1-41F37C761D43}">
      <dgm:prSet phldrT="[Text]" custT="1"/>
      <dgm:spPr/>
      <dgm:t>
        <a:bodyPr/>
        <a:lstStyle/>
        <a:p>
          <a:pPr algn="l">
            <a:lnSpc>
              <a:spcPct val="100000"/>
            </a:lnSpc>
            <a:spcAft>
              <a:spcPts val="600"/>
            </a:spcAft>
          </a:pPr>
          <a:r>
            <a:rPr lang="en-US" sz="1400" dirty="0" smtClean="0">
              <a:latin typeface="Arial" charset="0"/>
            </a:rPr>
            <a:t>Multiple options to meet your requirements: </a:t>
          </a:r>
          <a:endParaRPr lang="en-US" sz="1400" dirty="0"/>
        </a:p>
      </dgm:t>
    </dgm:pt>
    <dgm:pt modelId="{71206601-9926-4F90-9E3D-31F47740973A}" type="parTrans" cxnId="{C155822B-49B2-4A7B-97BA-2F04B9463601}">
      <dgm:prSet/>
      <dgm:spPr/>
      <dgm:t>
        <a:bodyPr/>
        <a:lstStyle/>
        <a:p>
          <a:endParaRPr lang="en-US"/>
        </a:p>
      </dgm:t>
    </dgm:pt>
    <dgm:pt modelId="{EB11CF0E-BA86-4DA9-B1BE-AF6D9B256A36}" type="sibTrans" cxnId="{C155822B-49B2-4A7B-97BA-2F04B9463601}">
      <dgm:prSet/>
      <dgm:spPr/>
      <dgm:t>
        <a:bodyPr/>
        <a:lstStyle/>
        <a:p>
          <a:endParaRPr lang="en-US"/>
        </a:p>
      </dgm:t>
    </dgm:pt>
    <dgm:pt modelId="{6B06309A-888B-485E-A0A8-F384DDE4124D}">
      <dgm:prSet phldrT="[Text]"/>
      <dgm:spPr/>
      <dgm:t>
        <a:bodyPr/>
        <a:lstStyle/>
        <a:p>
          <a:pPr algn="ctr">
            <a:lnSpc>
              <a:spcPct val="90000"/>
            </a:lnSpc>
            <a:spcAft>
              <a:spcPts val="1200"/>
            </a:spcAft>
          </a:pPr>
          <a:r>
            <a:rPr lang="en-US" sz="1500" b="1" dirty="0" smtClean="0">
              <a:latin typeface="Arial" charset="0"/>
            </a:rPr>
            <a:t>Endless Mobile Worker Possibilities</a:t>
          </a:r>
          <a:endParaRPr lang="en-US" sz="1500" dirty="0"/>
        </a:p>
      </dgm:t>
    </dgm:pt>
    <dgm:pt modelId="{88A1157E-1A91-452B-BFF1-1B0A3362FBB0}" type="parTrans" cxnId="{D0F6FAF3-3C40-426C-A63E-B0A809906B1D}">
      <dgm:prSet/>
      <dgm:spPr/>
      <dgm:t>
        <a:bodyPr/>
        <a:lstStyle/>
        <a:p>
          <a:endParaRPr lang="en-US"/>
        </a:p>
      </dgm:t>
    </dgm:pt>
    <dgm:pt modelId="{8E00DACF-126C-4D53-A14C-B37F1BCC2AC4}" type="sibTrans" cxnId="{D0F6FAF3-3C40-426C-A63E-B0A809906B1D}">
      <dgm:prSet/>
      <dgm:spPr/>
      <dgm:t>
        <a:bodyPr/>
        <a:lstStyle/>
        <a:p>
          <a:endParaRPr lang="en-US"/>
        </a:p>
      </dgm:t>
    </dgm:pt>
    <dgm:pt modelId="{2B1CC1FB-07C2-47CC-94E2-F91E23F88175}">
      <dgm:prSet phldrT="[Text]" custT="1"/>
      <dgm:spPr/>
      <dgm:t>
        <a:bodyPr/>
        <a:lstStyle/>
        <a:p>
          <a:pPr algn="l">
            <a:lnSpc>
              <a:spcPct val="100000"/>
            </a:lnSpc>
            <a:spcAft>
              <a:spcPts val="600"/>
            </a:spcAft>
          </a:pPr>
          <a:r>
            <a:rPr lang="en-US" sz="1400" dirty="0" smtClean="0">
              <a:latin typeface="Arial" charset="0"/>
            </a:rPr>
            <a:t>Proof of delivery signature capture</a:t>
          </a:r>
          <a:endParaRPr lang="en-US" sz="1400" dirty="0"/>
        </a:p>
      </dgm:t>
    </dgm:pt>
    <dgm:pt modelId="{0C482B4F-0AAD-445A-8452-85A18B3E1DAF}" type="parTrans" cxnId="{66357317-807D-43F1-904F-435598B625FD}">
      <dgm:prSet/>
      <dgm:spPr/>
      <dgm:t>
        <a:bodyPr/>
        <a:lstStyle/>
        <a:p>
          <a:endParaRPr lang="en-US"/>
        </a:p>
      </dgm:t>
    </dgm:pt>
    <dgm:pt modelId="{41394E76-85FB-4D8B-9DA5-FD5DB9CC7678}" type="sibTrans" cxnId="{66357317-807D-43F1-904F-435598B625FD}">
      <dgm:prSet/>
      <dgm:spPr/>
      <dgm:t>
        <a:bodyPr/>
        <a:lstStyle/>
        <a:p>
          <a:endParaRPr lang="en-US"/>
        </a:p>
      </dgm:t>
    </dgm:pt>
    <dgm:pt modelId="{753A7495-70E0-4066-99E7-97E1C40B527B}">
      <dgm:prSet custT="1"/>
      <dgm:spPr/>
      <dgm:t>
        <a:bodyPr/>
        <a:lstStyle/>
        <a:p>
          <a:pPr algn="l">
            <a:lnSpc>
              <a:spcPct val="100000"/>
            </a:lnSpc>
            <a:spcAft>
              <a:spcPts val="600"/>
            </a:spcAft>
          </a:pPr>
          <a:r>
            <a:rPr lang="en-US" sz="1400" dirty="0" smtClean="0">
              <a:latin typeface="Arial" charset="0"/>
            </a:rPr>
            <a:t>Direct connect </a:t>
          </a:r>
        </a:p>
      </dgm:t>
    </dgm:pt>
    <dgm:pt modelId="{748E5ADA-750D-4651-A8A3-5838BE80C4B4}" type="parTrans" cxnId="{02C60F49-B3EE-4E5B-B8AE-3441314B4A94}">
      <dgm:prSet/>
      <dgm:spPr/>
      <dgm:t>
        <a:bodyPr/>
        <a:lstStyle/>
        <a:p>
          <a:endParaRPr lang="en-US"/>
        </a:p>
      </dgm:t>
    </dgm:pt>
    <dgm:pt modelId="{90257311-6A1E-4931-AE60-135AC768B76C}" type="sibTrans" cxnId="{02C60F49-B3EE-4E5B-B8AE-3441314B4A94}">
      <dgm:prSet/>
      <dgm:spPr/>
      <dgm:t>
        <a:bodyPr/>
        <a:lstStyle/>
        <a:p>
          <a:endParaRPr lang="en-US"/>
        </a:p>
      </dgm:t>
    </dgm:pt>
    <dgm:pt modelId="{6D92C244-8B85-4EB6-8A6C-27FC0AD6596B}">
      <dgm:prSet custT="1"/>
      <dgm:spPr/>
      <dgm:t>
        <a:bodyPr/>
        <a:lstStyle/>
        <a:p>
          <a:pPr algn="l">
            <a:lnSpc>
              <a:spcPct val="100000"/>
            </a:lnSpc>
            <a:spcAft>
              <a:spcPts val="600"/>
            </a:spcAft>
          </a:pPr>
          <a:r>
            <a:rPr lang="en-US" sz="1400" dirty="0" smtClean="0">
              <a:latin typeface="Arial" charset="0"/>
            </a:rPr>
            <a:t>Connect-on-demand</a:t>
          </a:r>
        </a:p>
      </dgm:t>
    </dgm:pt>
    <dgm:pt modelId="{BDBE01F7-673B-402A-9D50-725258EECE24}" type="parTrans" cxnId="{4543E58E-ACAD-42F7-BEF3-6C65A8EDBABE}">
      <dgm:prSet/>
      <dgm:spPr/>
      <dgm:t>
        <a:bodyPr/>
        <a:lstStyle/>
        <a:p>
          <a:endParaRPr lang="en-US"/>
        </a:p>
      </dgm:t>
    </dgm:pt>
    <dgm:pt modelId="{F9417802-9844-4907-8C5F-EE8BEB100BEC}" type="sibTrans" cxnId="{4543E58E-ACAD-42F7-BEF3-6C65A8EDBABE}">
      <dgm:prSet/>
      <dgm:spPr/>
      <dgm:t>
        <a:bodyPr/>
        <a:lstStyle/>
        <a:p>
          <a:endParaRPr lang="en-US"/>
        </a:p>
      </dgm:t>
    </dgm:pt>
    <dgm:pt modelId="{EC54E95A-544E-439B-9F7B-7FC21B676C9F}">
      <dgm:prSet custT="1"/>
      <dgm:spPr/>
      <dgm:t>
        <a:bodyPr/>
        <a:lstStyle/>
        <a:p>
          <a:pPr algn="l">
            <a:lnSpc>
              <a:spcPct val="100000"/>
            </a:lnSpc>
            <a:spcAft>
              <a:spcPts val="600"/>
            </a:spcAft>
          </a:pPr>
          <a:r>
            <a:rPr lang="en-US" sz="1400" dirty="0" smtClean="0">
              <a:latin typeface="Arial" charset="0"/>
            </a:rPr>
            <a:t>Batch on- and off-line (hybrid solutions)</a:t>
          </a:r>
          <a:endParaRPr lang="en-US" sz="1400" dirty="0">
            <a:latin typeface="Arial" charset="0"/>
          </a:endParaRPr>
        </a:p>
      </dgm:t>
    </dgm:pt>
    <dgm:pt modelId="{29DEAC5F-6D3F-424C-AAD3-779E70F9C7BE}" type="parTrans" cxnId="{3052F5CF-EE17-4BC2-BEE9-97C1ED2B0DB2}">
      <dgm:prSet/>
      <dgm:spPr/>
      <dgm:t>
        <a:bodyPr/>
        <a:lstStyle/>
        <a:p>
          <a:endParaRPr lang="en-US"/>
        </a:p>
      </dgm:t>
    </dgm:pt>
    <dgm:pt modelId="{63D9DA30-7554-4F7C-9C26-5CE56DD334CD}" type="sibTrans" cxnId="{3052F5CF-EE17-4BC2-BEE9-97C1ED2B0DB2}">
      <dgm:prSet/>
      <dgm:spPr/>
      <dgm:t>
        <a:bodyPr/>
        <a:lstStyle/>
        <a:p>
          <a:endParaRPr lang="en-US"/>
        </a:p>
      </dgm:t>
    </dgm:pt>
    <dgm:pt modelId="{3740943C-3DFA-49BE-A8F0-ED38383D1205}">
      <dgm:prSet custT="1"/>
      <dgm:spPr/>
      <dgm:t>
        <a:bodyPr/>
        <a:lstStyle/>
        <a:p>
          <a:pPr algn="l">
            <a:lnSpc>
              <a:spcPct val="100000"/>
            </a:lnSpc>
            <a:spcAft>
              <a:spcPts val="600"/>
            </a:spcAft>
          </a:pPr>
          <a:r>
            <a:rPr lang="en-US" sz="1400" dirty="0" smtClean="0">
              <a:latin typeface="Arial" charset="0"/>
            </a:rPr>
            <a:t>Mobile field service</a:t>
          </a:r>
          <a:endParaRPr lang="en-US" sz="1400" dirty="0">
            <a:latin typeface="Arial" charset="0"/>
          </a:endParaRPr>
        </a:p>
      </dgm:t>
    </dgm:pt>
    <dgm:pt modelId="{7F79AAFD-5F05-442E-91AC-61AC7989B6A4}" type="parTrans" cxnId="{7FCF1EB3-0C71-4A7C-BB69-1CB58DE789FA}">
      <dgm:prSet/>
      <dgm:spPr/>
      <dgm:t>
        <a:bodyPr/>
        <a:lstStyle/>
        <a:p>
          <a:endParaRPr lang="en-US"/>
        </a:p>
      </dgm:t>
    </dgm:pt>
    <dgm:pt modelId="{6BD25F4D-7AB3-4378-9CA8-066B63E94B1D}" type="sibTrans" cxnId="{7FCF1EB3-0C71-4A7C-BB69-1CB58DE789FA}">
      <dgm:prSet/>
      <dgm:spPr/>
      <dgm:t>
        <a:bodyPr/>
        <a:lstStyle/>
        <a:p>
          <a:endParaRPr lang="en-US"/>
        </a:p>
      </dgm:t>
    </dgm:pt>
    <dgm:pt modelId="{B0497882-8C3F-4DEC-AA6E-B2243DBEE3F7}">
      <dgm:prSet custT="1"/>
      <dgm:spPr/>
      <dgm:t>
        <a:bodyPr/>
        <a:lstStyle/>
        <a:p>
          <a:pPr algn="l">
            <a:lnSpc>
              <a:spcPct val="100000"/>
            </a:lnSpc>
            <a:spcAft>
              <a:spcPts val="600"/>
            </a:spcAft>
          </a:pPr>
          <a:r>
            <a:rPr lang="en-US" sz="1400" dirty="0" smtClean="0">
              <a:latin typeface="Arial" charset="0"/>
            </a:rPr>
            <a:t>Sales order creation</a:t>
          </a:r>
          <a:endParaRPr lang="en-US" sz="1400" dirty="0">
            <a:latin typeface="Arial" charset="0"/>
          </a:endParaRPr>
        </a:p>
      </dgm:t>
    </dgm:pt>
    <dgm:pt modelId="{52B943A4-0142-47D3-BF5F-B169A498A8B9}" type="parTrans" cxnId="{37F7923B-4D21-4E0D-935B-73C3FEE0B29B}">
      <dgm:prSet/>
      <dgm:spPr/>
      <dgm:t>
        <a:bodyPr/>
        <a:lstStyle/>
        <a:p>
          <a:endParaRPr lang="en-US"/>
        </a:p>
      </dgm:t>
    </dgm:pt>
    <dgm:pt modelId="{B82B6E3B-F6A2-47BB-92FE-BC1AFA1C0205}" type="sibTrans" cxnId="{37F7923B-4D21-4E0D-935B-73C3FEE0B29B}">
      <dgm:prSet/>
      <dgm:spPr/>
      <dgm:t>
        <a:bodyPr/>
        <a:lstStyle/>
        <a:p>
          <a:endParaRPr lang="en-US"/>
        </a:p>
      </dgm:t>
    </dgm:pt>
    <dgm:pt modelId="{F623837E-EC0D-4AF2-BC01-48B7FD7FDE53}">
      <dgm:prSet custT="1"/>
      <dgm:spPr/>
      <dgm:t>
        <a:bodyPr/>
        <a:lstStyle/>
        <a:p>
          <a:pPr algn="l">
            <a:lnSpc>
              <a:spcPct val="100000"/>
            </a:lnSpc>
            <a:spcAft>
              <a:spcPts val="600"/>
            </a:spcAft>
          </a:pPr>
          <a:r>
            <a:rPr lang="en-US" sz="1400" dirty="0" smtClean="0">
              <a:latin typeface="Arial" charset="0"/>
            </a:rPr>
            <a:t>Asset tracking/warranty tracking</a:t>
          </a:r>
          <a:endParaRPr lang="en-US" sz="1400" dirty="0">
            <a:latin typeface="Arial" charset="0"/>
          </a:endParaRPr>
        </a:p>
      </dgm:t>
    </dgm:pt>
    <dgm:pt modelId="{9EDF68AC-8400-4D76-81EB-FD467927E74F}" type="parTrans" cxnId="{18D67571-227D-4B64-961C-E9F4980868BD}">
      <dgm:prSet/>
      <dgm:spPr/>
      <dgm:t>
        <a:bodyPr/>
        <a:lstStyle/>
        <a:p>
          <a:endParaRPr lang="en-US"/>
        </a:p>
      </dgm:t>
    </dgm:pt>
    <dgm:pt modelId="{6F04AFEE-83EB-47CB-B81F-BB3FE62EC248}" type="sibTrans" cxnId="{18D67571-227D-4B64-961C-E9F4980868BD}">
      <dgm:prSet/>
      <dgm:spPr/>
      <dgm:t>
        <a:bodyPr/>
        <a:lstStyle/>
        <a:p>
          <a:endParaRPr lang="en-US"/>
        </a:p>
      </dgm:t>
    </dgm:pt>
    <dgm:pt modelId="{FB18B7F3-67FD-442E-A8F4-D857CBB8D620}">
      <dgm:prSet/>
      <dgm:spPr/>
      <dgm:t>
        <a:bodyPr/>
        <a:lstStyle/>
        <a:p>
          <a:pPr algn="ctr">
            <a:lnSpc>
              <a:spcPct val="90000"/>
            </a:lnSpc>
            <a:spcAft>
              <a:spcPts val="1200"/>
            </a:spcAft>
          </a:pPr>
          <a:r>
            <a:rPr lang="en-US" sz="1500" b="1" dirty="0" smtClean="0">
              <a:latin typeface="Arial" charset="0"/>
            </a:rPr>
            <a:t>Automation of Warehouse Activities</a:t>
          </a:r>
          <a:endParaRPr lang="en-US" sz="1500" dirty="0"/>
        </a:p>
      </dgm:t>
    </dgm:pt>
    <dgm:pt modelId="{08EB32B7-121A-4610-B3C0-84635CAF0AB2}" type="parTrans" cxnId="{FB17C77A-E23F-4A69-A1F7-DBF915B8DB12}">
      <dgm:prSet/>
      <dgm:spPr/>
      <dgm:t>
        <a:bodyPr/>
        <a:lstStyle/>
        <a:p>
          <a:endParaRPr lang="en-US"/>
        </a:p>
      </dgm:t>
    </dgm:pt>
    <dgm:pt modelId="{90915060-7B8E-45A1-BFCF-21309E1C2E4D}" type="sibTrans" cxnId="{FB17C77A-E23F-4A69-A1F7-DBF915B8DB12}">
      <dgm:prSet/>
      <dgm:spPr/>
      <dgm:t>
        <a:bodyPr/>
        <a:lstStyle/>
        <a:p>
          <a:endParaRPr lang="en-US"/>
        </a:p>
      </dgm:t>
    </dgm:pt>
    <dgm:pt modelId="{1990DAF8-FB00-4217-A6D4-B62669867F17}">
      <dgm:prSet custT="1"/>
      <dgm:spPr/>
      <dgm:t>
        <a:bodyPr/>
        <a:lstStyle/>
        <a:p>
          <a:pPr algn="l">
            <a:lnSpc>
              <a:spcPct val="100000"/>
            </a:lnSpc>
            <a:spcAft>
              <a:spcPts val="600"/>
            </a:spcAft>
          </a:pPr>
          <a:r>
            <a:rPr lang="en-US" sz="1400" dirty="0" smtClean="0">
              <a:latin typeface="Arial" charset="0"/>
            </a:rPr>
            <a:t>Eliminates manual processes</a:t>
          </a:r>
          <a:endParaRPr lang="en-US" sz="1400" dirty="0"/>
        </a:p>
      </dgm:t>
    </dgm:pt>
    <dgm:pt modelId="{989171D1-5ADC-41EC-B08D-D14562101077}" type="parTrans" cxnId="{BAD27F2F-C7FB-4C90-8825-307E996BB538}">
      <dgm:prSet/>
      <dgm:spPr/>
      <dgm:t>
        <a:bodyPr/>
        <a:lstStyle/>
        <a:p>
          <a:endParaRPr lang="en-US"/>
        </a:p>
      </dgm:t>
    </dgm:pt>
    <dgm:pt modelId="{AFC8EBF0-CC61-4F81-B886-6CFDE1C2F376}" type="sibTrans" cxnId="{BAD27F2F-C7FB-4C90-8825-307E996BB538}">
      <dgm:prSet/>
      <dgm:spPr/>
      <dgm:t>
        <a:bodyPr/>
        <a:lstStyle/>
        <a:p>
          <a:endParaRPr lang="en-US"/>
        </a:p>
      </dgm:t>
    </dgm:pt>
    <dgm:pt modelId="{DE03CCCE-7D5A-40C1-8DCF-1E3470598101}">
      <dgm:prSet custT="1"/>
      <dgm:spPr/>
      <dgm:t>
        <a:bodyPr/>
        <a:lstStyle/>
        <a:p>
          <a:pPr algn="l">
            <a:lnSpc>
              <a:spcPct val="100000"/>
            </a:lnSpc>
            <a:spcAft>
              <a:spcPts val="600"/>
            </a:spcAft>
          </a:pPr>
          <a:r>
            <a:rPr lang="en-US" sz="1400" dirty="0" smtClean="0">
              <a:latin typeface="Arial" charset="0"/>
            </a:rPr>
            <a:t>Increases data accuracy</a:t>
          </a:r>
          <a:endParaRPr lang="en-US" sz="1400" dirty="0">
            <a:latin typeface="Arial" charset="0"/>
          </a:endParaRPr>
        </a:p>
      </dgm:t>
    </dgm:pt>
    <dgm:pt modelId="{AF64C387-F780-487B-AEDF-0606ECB6703F}" type="parTrans" cxnId="{66205275-27ED-494B-A221-A27FC71F879B}">
      <dgm:prSet/>
      <dgm:spPr/>
      <dgm:t>
        <a:bodyPr/>
        <a:lstStyle/>
        <a:p>
          <a:endParaRPr lang="en-US"/>
        </a:p>
      </dgm:t>
    </dgm:pt>
    <dgm:pt modelId="{E00A6B8E-BA97-437E-A977-34A5DCB79FEA}" type="sibTrans" cxnId="{66205275-27ED-494B-A221-A27FC71F879B}">
      <dgm:prSet/>
      <dgm:spPr/>
      <dgm:t>
        <a:bodyPr/>
        <a:lstStyle/>
        <a:p>
          <a:endParaRPr lang="en-US"/>
        </a:p>
      </dgm:t>
    </dgm:pt>
    <dgm:pt modelId="{F3742242-ED14-4280-B10C-57D59F87D62E}">
      <dgm:prSet custT="1"/>
      <dgm:spPr/>
      <dgm:t>
        <a:bodyPr/>
        <a:lstStyle/>
        <a:p>
          <a:pPr algn="l">
            <a:lnSpc>
              <a:spcPct val="100000"/>
            </a:lnSpc>
            <a:spcAft>
              <a:spcPts val="600"/>
            </a:spcAft>
          </a:pPr>
          <a:r>
            <a:rPr lang="en-US" sz="1400" dirty="0" smtClean="0">
              <a:latin typeface="Arial" charset="0"/>
            </a:rPr>
            <a:t>Increases employee productivity</a:t>
          </a:r>
        </a:p>
      </dgm:t>
    </dgm:pt>
    <dgm:pt modelId="{889DD20A-6E26-4C5D-B9AC-D1F47131CD9F}" type="parTrans" cxnId="{1DB0AED1-3031-4144-962C-A3CE104D0A15}">
      <dgm:prSet/>
      <dgm:spPr/>
      <dgm:t>
        <a:bodyPr/>
        <a:lstStyle/>
        <a:p>
          <a:endParaRPr lang="en-US"/>
        </a:p>
      </dgm:t>
    </dgm:pt>
    <dgm:pt modelId="{1DF9BF74-AB39-4F32-9758-0094B61D3C15}" type="sibTrans" cxnId="{1DB0AED1-3031-4144-962C-A3CE104D0A15}">
      <dgm:prSet/>
      <dgm:spPr/>
      <dgm:t>
        <a:bodyPr/>
        <a:lstStyle/>
        <a:p>
          <a:endParaRPr lang="en-US"/>
        </a:p>
      </dgm:t>
    </dgm:pt>
    <dgm:pt modelId="{186D5550-01A6-492D-B27D-83A1B6CD52B9}">
      <dgm:prSet custT="1"/>
      <dgm:spPr/>
      <dgm:t>
        <a:bodyPr/>
        <a:lstStyle/>
        <a:p>
          <a:pPr algn="l">
            <a:lnSpc>
              <a:spcPct val="100000"/>
            </a:lnSpc>
            <a:spcAft>
              <a:spcPts val="600"/>
            </a:spcAft>
          </a:pPr>
          <a:r>
            <a:rPr lang="en-US" sz="1400" b="0" dirty="0" smtClean="0">
              <a:latin typeface="Arial" charset="0"/>
            </a:rPr>
            <a:t>Real-time data validation and processing</a:t>
          </a:r>
        </a:p>
      </dgm:t>
    </dgm:pt>
    <dgm:pt modelId="{B842DE71-2F60-4C84-9294-90B6CC19F0CE}" type="parTrans" cxnId="{984AFAE0-A051-470D-A69C-920580CDC463}">
      <dgm:prSet/>
      <dgm:spPr/>
      <dgm:t>
        <a:bodyPr/>
        <a:lstStyle/>
        <a:p>
          <a:endParaRPr lang="en-US"/>
        </a:p>
      </dgm:t>
    </dgm:pt>
    <dgm:pt modelId="{695AD50B-5493-48D0-A013-6CDA30453B9E}" type="sibTrans" cxnId="{984AFAE0-A051-470D-A69C-920580CDC463}">
      <dgm:prSet/>
      <dgm:spPr/>
      <dgm:t>
        <a:bodyPr/>
        <a:lstStyle/>
        <a:p>
          <a:endParaRPr lang="en-US"/>
        </a:p>
      </dgm:t>
    </dgm:pt>
    <dgm:pt modelId="{77F1104E-4070-48E7-973F-26B0953C4A29}" type="pres">
      <dgm:prSet presAssocID="{4C532D2A-2717-48EF-BCBA-11A50C8EFA85}" presName="Name0" presStyleCnt="0">
        <dgm:presLayoutVars>
          <dgm:dir/>
          <dgm:resizeHandles val="exact"/>
        </dgm:presLayoutVars>
      </dgm:prSet>
      <dgm:spPr/>
      <dgm:t>
        <a:bodyPr/>
        <a:lstStyle/>
        <a:p>
          <a:endParaRPr lang="en-US"/>
        </a:p>
      </dgm:t>
    </dgm:pt>
    <dgm:pt modelId="{220957C4-E6CA-4BB8-9FDD-C2019F055918}" type="pres">
      <dgm:prSet presAssocID="{4C532D2A-2717-48EF-BCBA-11A50C8EFA85}" presName="fgShape" presStyleLbl="fgShp" presStyleIdx="0" presStyleCnt="1" custFlipVert="0" custFlipHor="0" custScaleX="641" custScaleY="6995" custLinFactY="44992" custLinFactNeighborX="-660" custLinFactNeighborY="100000"/>
      <dgm:spPr/>
      <dgm:t>
        <a:bodyPr/>
        <a:lstStyle/>
        <a:p>
          <a:endParaRPr lang="en-US"/>
        </a:p>
      </dgm:t>
    </dgm:pt>
    <dgm:pt modelId="{D1B8DC5E-ECBE-4E80-AE12-4A83C6715F22}" type="pres">
      <dgm:prSet presAssocID="{4C532D2A-2717-48EF-BCBA-11A50C8EFA85}" presName="linComp" presStyleCnt="0"/>
      <dgm:spPr/>
      <dgm:t>
        <a:bodyPr/>
        <a:lstStyle/>
        <a:p>
          <a:endParaRPr lang="en-US"/>
        </a:p>
      </dgm:t>
    </dgm:pt>
    <dgm:pt modelId="{737E2C4E-6E57-4AD8-8A14-611DF9B24DF7}" type="pres">
      <dgm:prSet presAssocID="{FB18B7F3-67FD-442E-A8F4-D857CBB8D620}" presName="compNode" presStyleCnt="0"/>
      <dgm:spPr/>
      <dgm:t>
        <a:bodyPr/>
        <a:lstStyle/>
        <a:p>
          <a:endParaRPr lang="en-US"/>
        </a:p>
      </dgm:t>
    </dgm:pt>
    <dgm:pt modelId="{B91F65AC-5C0E-4F35-BBD4-B5C6F48617BD}" type="pres">
      <dgm:prSet presAssocID="{FB18B7F3-67FD-442E-A8F4-D857CBB8D620}" presName="bkgdShape" presStyleLbl="node1" presStyleIdx="0" presStyleCnt="3"/>
      <dgm:spPr/>
      <dgm:t>
        <a:bodyPr/>
        <a:lstStyle/>
        <a:p>
          <a:endParaRPr lang="en-US"/>
        </a:p>
      </dgm:t>
    </dgm:pt>
    <dgm:pt modelId="{4F2D69D9-24FD-4492-BE25-5FEC6E2E4FED}" type="pres">
      <dgm:prSet presAssocID="{FB18B7F3-67FD-442E-A8F4-D857CBB8D620}" presName="nodeTx" presStyleLbl="node1" presStyleIdx="0" presStyleCnt="3">
        <dgm:presLayoutVars>
          <dgm:bulletEnabled val="1"/>
        </dgm:presLayoutVars>
      </dgm:prSet>
      <dgm:spPr/>
      <dgm:t>
        <a:bodyPr/>
        <a:lstStyle/>
        <a:p>
          <a:endParaRPr lang="en-US"/>
        </a:p>
      </dgm:t>
    </dgm:pt>
    <dgm:pt modelId="{68A9F8B1-A154-4B77-B501-BC90DA848DF6}" type="pres">
      <dgm:prSet presAssocID="{FB18B7F3-67FD-442E-A8F4-D857CBB8D620}" presName="invisiNode" presStyleLbl="node1" presStyleIdx="0" presStyleCnt="3"/>
      <dgm:spPr/>
      <dgm:t>
        <a:bodyPr/>
        <a:lstStyle/>
        <a:p>
          <a:endParaRPr lang="en-US"/>
        </a:p>
      </dgm:t>
    </dgm:pt>
    <dgm:pt modelId="{CC445B29-6F91-4046-8D91-A659A4AAEE67}" type="pres">
      <dgm:prSet presAssocID="{FB18B7F3-67FD-442E-A8F4-D857CBB8D620}"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8231CC78-7600-4329-8E86-E6C663DAA468}" type="pres">
      <dgm:prSet presAssocID="{90915060-7B8E-45A1-BFCF-21309E1C2E4D}" presName="sibTrans" presStyleLbl="sibTrans2D1" presStyleIdx="0" presStyleCnt="0"/>
      <dgm:spPr/>
      <dgm:t>
        <a:bodyPr/>
        <a:lstStyle/>
        <a:p>
          <a:endParaRPr lang="en-US"/>
        </a:p>
      </dgm:t>
    </dgm:pt>
    <dgm:pt modelId="{ED0DDB3B-B7B6-4D95-A563-D5F39B0EF043}" type="pres">
      <dgm:prSet presAssocID="{567D9385-2AFA-47C1-B34C-D905D7E2B786}" presName="compNode" presStyleCnt="0"/>
      <dgm:spPr/>
      <dgm:t>
        <a:bodyPr/>
        <a:lstStyle/>
        <a:p>
          <a:endParaRPr lang="en-US"/>
        </a:p>
      </dgm:t>
    </dgm:pt>
    <dgm:pt modelId="{5E99B157-3401-4BB8-94FA-77EF3ADAFC97}" type="pres">
      <dgm:prSet presAssocID="{567D9385-2AFA-47C1-B34C-D905D7E2B786}" presName="bkgdShape" presStyleLbl="node1" presStyleIdx="1" presStyleCnt="3"/>
      <dgm:spPr/>
      <dgm:t>
        <a:bodyPr/>
        <a:lstStyle/>
        <a:p>
          <a:endParaRPr lang="en-US"/>
        </a:p>
      </dgm:t>
    </dgm:pt>
    <dgm:pt modelId="{5EBD46CB-F07D-4296-85EC-A5BFEB6B6635}" type="pres">
      <dgm:prSet presAssocID="{567D9385-2AFA-47C1-B34C-D905D7E2B786}" presName="nodeTx" presStyleLbl="node1" presStyleIdx="1" presStyleCnt="3">
        <dgm:presLayoutVars>
          <dgm:bulletEnabled val="1"/>
        </dgm:presLayoutVars>
      </dgm:prSet>
      <dgm:spPr/>
      <dgm:t>
        <a:bodyPr/>
        <a:lstStyle/>
        <a:p>
          <a:endParaRPr lang="en-US"/>
        </a:p>
      </dgm:t>
    </dgm:pt>
    <dgm:pt modelId="{6CFF0B6C-E3E6-4002-A722-489CC9866572}" type="pres">
      <dgm:prSet presAssocID="{567D9385-2AFA-47C1-B34C-D905D7E2B786}" presName="invisiNode" presStyleLbl="node1" presStyleIdx="1" presStyleCnt="3"/>
      <dgm:spPr/>
      <dgm:t>
        <a:bodyPr/>
        <a:lstStyle/>
        <a:p>
          <a:endParaRPr lang="en-US"/>
        </a:p>
      </dgm:t>
    </dgm:pt>
    <dgm:pt modelId="{C4F97403-A165-43DF-AC82-41B22002BAC8}" type="pres">
      <dgm:prSet presAssocID="{567D9385-2AFA-47C1-B34C-D905D7E2B786}"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AFF8361E-08B4-4352-A18B-99D42B3373E5}" type="pres">
      <dgm:prSet presAssocID="{36DE8D88-E26A-458D-82D7-F7C3FF66E545}" presName="sibTrans" presStyleLbl="sibTrans2D1" presStyleIdx="0" presStyleCnt="0"/>
      <dgm:spPr/>
      <dgm:t>
        <a:bodyPr/>
        <a:lstStyle/>
        <a:p>
          <a:endParaRPr lang="en-US"/>
        </a:p>
      </dgm:t>
    </dgm:pt>
    <dgm:pt modelId="{1788C2C4-E288-42E6-A136-9C22B7DFE507}" type="pres">
      <dgm:prSet presAssocID="{6B06309A-888B-485E-A0A8-F384DDE4124D}" presName="compNode" presStyleCnt="0"/>
      <dgm:spPr/>
      <dgm:t>
        <a:bodyPr/>
        <a:lstStyle/>
        <a:p>
          <a:endParaRPr lang="en-US"/>
        </a:p>
      </dgm:t>
    </dgm:pt>
    <dgm:pt modelId="{76E2DC02-125F-4F9D-8196-A5E6302559DD}" type="pres">
      <dgm:prSet presAssocID="{6B06309A-888B-485E-A0A8-F384DDE4124D}" presName="bkgdShape" presStyleLbl="node1" presStyleIdx="2" presStyleCnt="3"/>
      <dgm:spPr/>
      <dgm:t>
        <a:bodyPr/>
        <a:lstStyle/>
        <a:p>
          <a:endParaRPr lang="en-US"/>
        </a:p>
      </dgm:t>
    </dgm:pt>
    <dgm:pt modelId="{B9155D43-1253-4658-A263-918EDFB466A9}" type="pres">
      <dgm:prSet presAssocID="{6B06309A-888B-485E-A0A8-F384DDE4124D}" presName="nodeTx" presStyleLbl="node1" presStyleIdx="2" presStyleCnt="3">
        <dgm:presLayoutVars>
          <dgm:bulletEnabled val="1"/>
        </dgm:presLayoutVars>
      </dgm:prSet>
      <dgm:spPr/>
      <dgm:t>
        <a:bodyPr/>
        <a:lstStyle/>
        <a:p>
          <a:endParaRPr lang="en-US"/>
        </a:p>
      </dgm:t>
    </dgm:pt>
    <dgm:pt modelId="{F17F8E89-C8BA-4ABF-B3AC-7ADA737CE402}" type="pres">
      <dgm:prSet presAssocID="{6B06309A-888B-485E-A0A8-F384DDE4124D}" presName="invisiNode" presStyleLbl="node1" presStyleIdx="2" presStyleCnt="3"/>
      <dgm:spPr/>
      <dgm:t>
        <a:bodyPr/>
        <a:lstStyle/>
        <a:p>
          <a:endParaRPr lang="en-US"/>
        </a:p>
      </dgm:t>
    </dgm:pt>
    <dgm:pt modelId="{CED341EE-8ED1-42C5-A228-92AA0DD229DD}" type="pres">
      <dgm:prSet presAssocID="{6B06309A-888B-485E-A0A8-F384DDE4124D}"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B4848F4C-E464-45A2-BEFC-E6EEC7D30EB2}" type="presOf" srcId="{B0497882-8C3F-4DEC-AA6E-B2243DBEE3F7}" destId="{76E2DC02-125F-4F9D-8196-A5E6302559DD}" srcOrd="0" destOrd="3" presId="urn:microsoft.com/office/officeart/2005/8/layout/hList7"/>
    <dgm:cxn modelId="{ABDF7C4A-0DEA-4F33-B8C3-49E6C6D29E3D}" type="presOf" srcId="{F50143BA-8497-4970-ACC1-41F37C761D43}" destId="{5E99B157-3401-4BB8-94FA-77EF3ADAFC97}" srcOrd="0" destOrd="1" presId="urn:microsoft.com/office/officeart/2005/8/layout/hList7"/>
    <dgm:cxn modelId="{66357317-807D-43F1-904F-435598B625FD}" srcId="{6B06309A-888B-485E-A0A8-F384DDE4124D}" destId="{2B1CC1FB-07C2-47CC-94E2-F91E23F88175}" srcOrd="0" destOrd="0" parTransId="{0C482B4F-0AAD-445A-8452-85A18B3E1DAF}" sibTransId="{41394E76-85FB-4D8B-9DA5-FD5DB9CC7678}"/>
    <dgm:cxn modelId="{D7A0C5A9-3534-4A92-B48B-31B44115C70D}" type="presOf" srcId="{6D92C244-8B85-4EB6-8A6C-27FC0AD6596B}" destId="{5EBD46CB-F07D-4296-85EC-A5BFEB6B6635}" srcOrd="1" destOrd="3" presId="urn:microsoft.com/office/officeart/2005/8/layout/hList7"/>
    <dgm:cxn modelId="{C8A705B9-8018-4C52-8ACA-6E481EF528AD}" type="presOf" srcId="{90915060-7B8E-45A1-BFCF-21309E1C2E4D}" destId="{8231CC78-7600-4329-8E86-E6C663DAA468}" srcOrd="0" destOrd="0" presId="urn:microsoft.com/office/officeart/2005/8/layout/hList7"/>
    <dgm:cxn modelId="{C738F634-2BB1-42DE-B382-B23E53480303}" type="presOf" srcId="{186D5550-01A6-492D-B27D-83A1B6CD52B9}" destId="{B91F65AC-5C0E-4F35-BBD4-B5C6F48617BD}" srcOrd="0" destOrd="4" presId="urn:microsoft.com/office/officeart/2005/8/layout/hList7"/>
    <dgm:cxn modelId="{C155822B-49B2-4A7B-97BA-2F04B9463601}" srcId="{567D9385-2AFA-47C1-B34C-D905D7E2B786}" destId="{F50143BA-8497-4970-ACC1-41F37C761D43}" srcOrd="0" destOrd="0" parTransId="{71206601-9926-4F90-9E3D-31F47740973A}" sibTransId="{EB11CF0E-BA86-4DA9-B1BE-AF6D9B256A36}"/>
    <dgm:cxn modelId="{4543E58E-ACAD-42F7-BEF3-6C65A8EDBABE}" srcId="{F50143BA-8497-4970-ACC1-41F37C761D43}" destId="{6D92C244-8B85-4EB6-8A6C-27FC0AD6596B}" srcOrd="1" destOrd="0" parTransId="{BDBE01F7-673B-402A-9D50-725258EECE24}" sibTransId="{F9417802-9844-4907-8C5F-EE8BEB100BEC}"/>
    <dgm:cxn modelId="{92E5875E-15BC-43D0-81F8-E17C77B2EF3B}" type="presOf" srcId="{567D9385-2AFA-47C1-B34C-D905D7E2B786}" destId="{5EBD46CB-F07D-4296-85EC-A5BFEB6B6635}" srcOrd="1" destOrd="0" presId="urn:microsoft.com/office/officeart/2005/8/layout/hList7"/>
    <dgm:cxn modelId="{10E7317B-87E7-416C-8905-0EB6E1CC1BA2}" type="presOf" srcId="{567D9385-2AFA-47C1-B34C-D905D7E2B786}" destId="{5E99B157-3401-4BB8-94FA-77EF3ADAFC97}" srcOrd="0" destOrd="0" presId="urn:microsoft.com/office/officeart/2005/8/layout/hList7"/>
    <dgm:cxn modelId="{683D81E9-9BE3-48AB-9850-7A587156D88B}" type="presOf" srcId="{2B1CC1FB-07C2-47CC-94E2-F91E23F88175}" destId="{B9155D43-1253-4658-A263-918EDFB466A9}" srcOrd="1" destOrd="1" presId="urn:microsoft.com/office/officeart/2005/8/layout/hList7"/>
    <dgm:cxn modelId="{7FCF1EB3-0C71-4A7C-BB69-1CB58DE789FA}" srcId="{6B06309A-888B-485E-A0A8-F384DDE4124D}" destId="{3740943C-3DFA-49BE-A8F0-ED38383D1205}" srcOrd="1" destOrd="0" parTransId="{7F79AAFD-5F05-442E-91AC-61AC7989B6A4}" sibTransId="{6BD25F4D-7AB3-4378-9CA8-066B63E94B1D}"/>
    <dgm:cxn modelId="{93BC368C-A3D4-4E33-A925-DE7D621375A7}" type="presOf" srcId="{DE03CCCE-7D5A-40C1-8DCF-1E3470598101}" destId="{4F2D69D9-24FD-4492-BE25-5FEC6E2E4FED}" srcOrd="1" destOrd="2" presId="urn:microsoft.com/office/officeart/2005/8/layout/hList7"/>
    <dgm:cxn modelId="{6B0E21A8-B781-42C9-914F-B932D63D9D2B}" type="presOf" srcId="{F623837E-EC0D-4AF2-BC01-48B7FD7FDE53}" destId="{B9155D43-1253-4658-A263-918EDFB466A9}" srcOrd="1" destOrd="4" presId="urn:microsoft.com/office/officeart/2005/8/layout/hList7"/>
    <dgm:cxn modelId="{4918943C-2BD5-4D13-8CAB-72A8BA33C5BB}" type="presOf" srcId="{36DE8D88-E26A-458D-82D7-F7C3FF66E545}" destId="{AFF8361E-08B4-4352-A18B-99D42B3373E5}" srcOrd="0" destOrd="0" presId="urn:microsoft.com/office/officeart/2005/8/layout/hList7"/>
    <dgm:cxn modelId="{D220C864-D194-47FC-8C50-1B94CA8BB228}" type="presOf" srcId="{DE03CCCE-7D5A-40C1-8DCF-1E3470598101}" destId="{B91F65AC-5C0E-4F35-BBD4-B5C6F48617BD}" srcOrd="0" destOrd="2" presId="urn:microsoft.com/office/officeart/2005/8/layout/hList7"/>
    <dgm:cxn modelId="{80DE2DE8-9159-4FF2-904E-9174515D88C5}" type="presOf" srcId="{F50143BA-8497-4970-ACC1-41F37C761D43}" destId="{5EBD46CB-F07D-4296-85EC-A5BFEB6B6635}" srcOrd="1" destOrd="1" presId="urn:microsoft.com/office/officeart/2005/8/layout/hList7"/>
    <dgm:cxn modelId="{B81BE475-9934-4C79-B39B-559A397034D2}" type="presOf" srcId="{2B1CC1FB-07C2-47CC-94E2-F91E23F88175}" destId="{76E2DC02-125F-4F9D-8196-A5E6302559DD}" srcOrd="0" destOrd="1" presId="urn:microsoft.com/office/officeart/2005/8/layout/hList7"/>
    <dgm:cxn modelId="{95FF0AF6-E3BE-417A-998C-371E432B5934}" type="presOf" srcId="{F3742242-ED14-4280-B10C-57D59F87D62E}" destId="{4F2D69D9-24FD-4492-BE25-5FEC6E2E4FED}" srcOrd="1" destOrd="3" presId="urn:microsoft.com/office/officeart/2005/8/layout/hList7"/>
    <dgm:cxn modelId="{0FCDA2DD-F946-4780-805F-62D1E2DB3157}" type="presOf" srcId="{3740943C-3DFA-49BE-A8F0-ED38383D1205}" destId="{B9155D43-1253-4658-A263-918EDFB466A9}" srcOrd="1" destOrd="2" presId="urn:microsoft.com/office/officeart/2005/8/layout/hList7"/>
    <dgm:cxn modelId="{C446A145-AF6D-4C1F-AD6C-7A2DED2A821B}" type="presOf" srcId="{F623837E-EC0D-4AF2-BC01-48B7FD7FDE53}" destId="{76E2DC02-125F-4F9D-8196-A5E6302559DD}" srcOrd="0" destOrd="4" presId="urn:microsoft.com/office/officeart/2005/8/layout/hList7"/>
    <dgm:cxn modelId="{E5570143-95C3-4EAC-ADD8-F6E38AC5D621}" type="presOf" srcId="{3740943C-3DFA-49BE-A8F0-ED38383D1205}" destId="{76E2DC02-125F-4F9D-8196-A5E6302559DD}" srcOrd="0" destOrd="2" presId="urn:microsoft.com/office/officeart/2005/8/layout/hList7"/>
    <dgm:cxn modelId="{D0F6FAF3-3C40-426C-A63E-B0A809906B1D}" srcId="{4C532D2A-2717-48EF-BCBA-11A50C8EFA85}" destId="{6B06309A-888B-485E-A0A8-F384DDE4124D}" srcOrd="2" destOrd="0" parTransId="{88A1157E-1A91-452B-BFF1-1B0A3362FBB0}" sibTransId="{8E00DACF-126C-4D53-A14C-B37F1BCC2AC4}"/>
    <dgm:cxn modelId="{39E4E164-8401-4F7B-8E92-10B4768CD7EE}" type="presOf" srcId="{FB18B7F3-67FD-442E-A8F4-D857CBB8D620}" destId="{4F2D69D9-24FD-4492-BE25-5FEC6E2E4FED}" srcOrd="1" destOrd="0" presId="urn:microsoft.com/office/officeart/2005/8/layout/hList7"/>
    <dgm:cxn modelId="{37F7923B-4D21-4E0D-935B-73C3FEE0B29B}" srcId="{6B06309A-888B-485E-A0A8-F384DDE4124D}" destId="{B0497882-8C3F-4DEC-AA6E-B2243DBEE3F7}" srcOrd="2" destOrd="0" parTransId="{52B943A4-0142-47D3-BF5F-B169A498A8B9}" sibTransId="{B82B6E3B-F6A2-47BB-92FE-BC1AFA1C0205}"/>
    <dgm:cxn modelId="{7BA0A317-B3F2-44CA-BA31-AE226D839F90}" type="presOf" srcId="{EC54E95A-544E-439B-9F7B-7FC21B676C9F}" destId="{5E99B157-3401-4BB8-94FA-77EF3ADAFC97}" srcOrd="0" destOrd="4" presId="urn:microsoft.com/office/officeart/2005/8/layout/hList7"/>
    <dgm:cxn modelId="{0825D407-4423-41C3-BC9C-7837B03EA018}" type="presOf" srcId="{6D92C244-8B85-4EB6-8A6C-27FC0AD6596B}" destId="{5E99B157-3401-4BB8-94FA-77EF3ADAFC97}" srcOrd="0" destOrd="3" presId="urn:microsoft.com/office/officeart/2005/8/layout/hList7"/>
    <dgm:cxn modelId="{FF556B2A-3934-4A5E-AFBE-CB85F0DB4353}" type="presOf" srcId="{4C532D2A-2717-48EF-BCBA-11A50C8EFA85}" destId="{77F1104E-4070-48E7-973F-26B0953C4A29}" srcOrd="0" destOrd="0" presId="urn:microsoft.com/office/officeart/2005/8/layout/hList7"/>
    <dgm:cxn modelId="{02C60F49-B3EE-4E5B-B8AE-3441314B4A94}" srcId="{F50143BA-8497-4970-ACC1-41F37C761D43}" destId="{753A7495-70E0-4066-99E7-97E1C40B527B}" srcOrd="0" destOrd="0" parTransId="{748E5ADA-750D-4651-A8A3-5838BE80C4B4}" sibTransId="{90257311-6A1E-4931-AE60-135AC768B76C}"/>
    <dgm:cxn modelId="{FB17C77A-E23F-4A69-A1F7-DBF915B8DB12}" srcId="{4C532D2A-2717-48EF-BCBA-11A50C8EFA85}" destId="{FB18B7F3-67FD-442E-A8F4-D857CBB8D620}" srcOrd="0" destOrd="0" parTransId="{08EB32B7-121A-4610-B3C0-84635CAF0AB2}" sibTransId="{90915060-7B8E-45A1-BFCF-21309E1C2E4D}"/>
    <dgm:cxn modelId="{813F357E-83EC-4619-BD62-771E765721D1}" type="presOf" srcId="{753A7495-70E0-4066-99E7-97E1C40B527B}" destId="{5EBD46CB-F07D-4296-85EC-A5BFEB6B6635}" srcOrd="1" destOrd="2" presId="urn:microsoft.com/office/officeart/2005/8/layout/hList7"/>
    <dgm:cxn modelId="{84DF7433-5336-4487-9566-CAB25B6A390E}" type="presOf" srcId="{1990DAF8-FB00-4217-A6D4-B62669867F17}" destId="{4F2D69D9-24FD-4492-BE25-5FEC6E2E4FED}" srcOrd="1" destOrd="1" presId="urn:microsoft.com/office/officeart/2005/8/layout/hList7"/>
    <dgm:cxn modelId="{3052F5CF-EE17-4BC2-BEE9-97C1ED2B0DB2}" srcId="{F50143BA-8497-4970-ACC1-41F37C761D43}" destId="{EC54E95A-544E-439B-9F7B-7FC21B676C9F}" srcOrd="2" destOrd="0" parTransId="{29DEAC5F-6D3F-424C-AAD3-779E70F9C7BE}" sibTransId="{63D9DA30-7554-4F7C-9C26-5CE56DD334CD}"/>
    <dgm:cxn modelId="{984AFAE0-A051-470D-A69C-920580CDC463}" srcId="{FB18B7F3-67FD-442E-A8F4-D857CBB8D620}" destId="{186D5550-01A6-492D-B27D-83A1B6CD52B9}" srcOrd="3" destOrd="0" parTransId="{B842DE71-2F60-4C84-9294-90B6CC19F0CE}" sibTransId="{695AD50B-5493-48D0-A013-6CDA30453B9E}"/>
    <dgm:cxn modelId="{1DB0AED1-3031-4144-962C-A3CE104D0A15}" srcId="{FB18B7F3-67FD-442E-A8F4-D857CBB8D620}" destId="{F3742242-ED14-4280-B10C-57D59F87D62E}" srcOrd="2" destOrd="0" parTransId="{889DD20A-6E26-4C5D-B9AC-D1F47131CD9F}" sibTransId="{1DF9BF74-AB39-4F32-9758-0094B61D3C15}"/>
    <dgm:cxn modelId="{2E5BDA6D-1E86-4267-95D4-E0105121C31A}" type="presOf" srcId="{FB18B7F3-67FD-442E-A8F4-D857CBB8D620}" destId="{B91F65AC-5C0E-4F35-BBD4-B5C6F48617BD}" srcOrd="0" destOrd="0" presId="urn:microsoft.com/office/officeart/2005/8/layout/hList7"/>
    <dgm:cxn modelId="{A9DD1EE1-5F4A-4D8B-8828-EAE42A1BDE9D}" srcId="{4C532D2A-2717-48EF-BCBA-11A50C8EFA85}" destId="{567D9385-2AFA-47C1-B34C-D905D7E2B786}" srcOrd="1" destOrd="0" parTransId="{A8FF49C6-A49C-48AA-BEDA-EF79F82D0DEE}" sibTransId="{36DE8D88-E26A-458D-82D7-F7C3FF66E545}"/>
    <dgm:cxn modelId="{66205275-27ED-494B-A221-A27FC71F879B}" srcId="{FB18B7F3-67FD-442E-A8F4-D857CBB8D620}" destId="{DE03CCCE-7D5A-40C1-8DCF-1E3470598101}" srcOrd="1" destOrd="0" parTransId="{AF64C387-F780-487B-AEDF-0606ECB6703F}" sibTransId="{E00A6B8E-BA97-437E-A977-34A5DCB79FEA}"/>
    <dgm:cxn modelId="{3890E3B3-5845-45FC-91FB-588CF1B5DA13}" type="presOf" srcId="{753A7495-70E0-4066-99E7-97E1C40B527B}" destId="{5E99B157-3401-4BB8-94FA-77EF3ADAFC97}" srcOrd="0" destOrd="2" presId="urn:microsoft.com/office/officeart/2005/8/layout/hList7"/>
    <dgm:cxn modelId="{38A18B67-CC14-425C-8850-BD0FB3B1A686}" type="presOf" srcId="{EC54E95A-544E-439B-9F7B-7FC21B676C9F}" destId="{5EBD46CB-F07D-4296-85EC-A5BFEB6B6635}" srcOrd="1" destOrd="4" presId="urn:microsoft.com/office/officeart/2005/8/layout/hList7"/>
    <dgm:cxn modelId="{F17A0AA1-C6AF-4721-957F-13CDE6E8E1AC}" type="presOf" srcId="{6B06309A-888B-485E-A0A8-F384DDE4124D}" destId="{76E2DC02-125F-4F9D-8196-A5E6302559DD}" srcOrd="0" destOrd="0" presId="urn:microsoft.com/office/officeart/2005/8/layout/hList7"/>
    <dgm:cxn modelId="{BAD27F2F-C7FB-4C90-8825-307E996BB538}" srcId="{FB18B7F3-67FD-442E-A8F4-D857CBB8D620}" destId="{1990DAF8-FB00-4217-A6D4-B62669867F17}" srcOrd="0" destOrd="0" parTransId="{989171D1-5ADC-41EC-B08D-D14562101077}" sibTransId="{AFC8EBF0-CC61-4F81-B886-6CFDE1C2F376}"/>
    <dgm:cxn modelId="{18D67571-227D-4B64-961C-E9F4980868BD}" srcId="{6B06309A-888B-485E-A0A8-F384DDE4124D}" destId="{F623837E-EC0D-4AF2-BC01-48B7FD7FDE53}" srcOrd="3" destOrd="0" parTransId="{9EDF68AC-8400-4D76-81EB-FD467927E74F}" sibTransId="{6F04AFEE-83EB-47CB-B81F-BB3FE62EC248}"/>
    <dgm:cxn modelId="{3EC36D58-20FA-414F-8798-A0BEE2F4666C}" type="presOf" srcId="{F3742242-ED14-4280-B10C-57D59F87D62E}" destId="{B91F65AC-5C0E-4F35-BBD4-B5C6F48617BD}" srcOrd="0" destOrd="3" presId="urn:microsoft.com/office/officeart/2005/8/layout/hList7"/>
    <dgm:cxn modelId="{B61666F7-28CF-46DF-ACF2-432DB5B52112}" type="presOf" srcId="{6B06309A-888B-485E-A0A8-F384DDE4124D}" destId="{B9155D43-1253-4658-A263-918EDFB466A9}" srcOrd="1" destOrd="0" presId="urn:microsoft.com/office/officeart/2005/8/layout/hList7"/>
    <dgm:cxn modelId="{A5859CEB-942F-4FF5-9FE1-CB4D68CC1ED5}" type="presOf" srcId="{186D5550-01A6-492D-B27D-83A1B6CD52B9}" destId="{4F2D69D9-24FD-4492-BE25-5FEC6E2E4FED}" srcOrd="1" destOrd="4" presId="urn:microsoft.com/office/officeart/2005/8/layout/hList7"/>
    <dgm:cxn modelId="{64D4FE75-B047-418D-B620-CD63C3DD67DB}" type="presOf" srcId="{1990DAF8-FB00-4217-A6D4-B62669867F17}" destId="{B91F65AC-5C0E-4F35-BBD4-B5C6F48617BD}" srcOrd="0" destOrd="1" presId="urn:microsoft.com/office/officeart/2005/8/layout/hList7"/>
    <dgm:cxn modelId="{374C5C89-3F47-4E07-AB64-6DD049F63DC6}" type="presOf" srcId="{B0497882-8C3F-4DEC-AA6E-B2243DBEE3F7}" destId="{B9155D43-1253-4658-A263-918EDFB466A9}" srcOrd="1" destOrd="3" presId="urn:microsoft.com/office/officeart/2005/8/layout/hList7"/>
    <dgm:cxn modelId="{D6571647-6C0A-4528-B0D5-1CDB6CD08A61}" type="presParOf" srcId="{77F1104E-4070-48E7-973F-26B0953C4A29}" destId="{220957C4-E6CA-4BB8-9FDD-C2019F055918}" srcOrd="0" destOrd="0" presId="urn:microsoft.com/office/officeart/2005/8/layout/hList7"/>
    <dgm:cxn modelId="{76A9AE69-E139-42F3-8441-31F50C9AEB01}" type="presParOf" srcId="{77F1104E-4070-48E7-973F-26B0953C4A29}" destId="{D1B8DC5E-ECBE-4E80-AE12-4A83C6715F22}" srcOrd="1" destOrd="0" presId="urn:microsoft.com/office/officeart/2005/8/layout/hList7"/>
    <dgm:cxn modelId="{A5CF1CF1-B366-44FE-A514-B261B5F6079C}" type="presParOf" srcId="{D1B8DC5E-ECBE-4E80-AE12-4A83C6715F22}" destId="{737E2C4E-6E57-4AD8-8A14-611DF9B24DF7}" srcOrd="0" destOrd="0" presId="urn:microsoft.com/office/officeart/2005/8/layout/hList7"/>
    <dgm:cxn modelId="{B0C2A211-7F25-4FAC-BC1D-20AB15FC70D6}" type="presParOf" srcId="{737E2C4E-6E57-4AD8-8A14-611DF9B24DF7}" destId="{B91F65AC-5C0E-4F35-BBD4-B5C6F48617BD}" srcOrd="0" destOrd="0" presId="urn:microsoft.com/office/officeart/2005/8/layout/hList7"/>
    <dgm:cxn modelId="{5B60CE51-B823-4C21-B04D-8783C77811F4}" type="presParOf" srcId="{737E2C4E-6E57-4AD8-8A14-611DF9B24DF7}" destId="{4F2D69D9-24FD-4492-BE25-5FEC6E2E4FED}" srcOrd="1" destOrd="0" presId="urn:microsoft.com/office/officeart/2005/8/layout/hList7"/>
    <dgm:cxn modelId="{4F3D8D6C-CECD-4679-99C1-CE14B94AEDF5}" type="presParOf" srcId="{737E2C4E-6E57-4AD8-8A14-611DF9B24DF7}" destId="{68A9F8B1-A154-4B77-B501-BC90DA848DF6}" srcOrd="2" destOrd="0" presId="urn:microsoft.com/office/officeart/2005/8/layout/hList7"/>
    <dgm:cxn modelId="{AE264B98-3109-4EBE-8BD5-B038D6323F6B}" type="presParOf" srcId="{737E2C4E-6E57-4AD8-8A14-611DF9B24DF7}" destId="{CC445B29-6F91-4046-8D91-A659A4AAEE67}" srcOrd="3" destOrd="0" presId="urn:microsoft.com/office/officeart/2005/8/layout/hList7"/>
    <dgm:cxn modelId="{034AB154-9EAD-4A54-8C60-E35733F8251E}" type="presParOf" srcId="{D1B8DC5E-ECBE-4E80-AE12-4A83C6715F22}" destId="{8231CC78-7600-4329-8E86-E6C663DAA468}" srcOrd="1" destOrd="0" presId="urn:microsoft.com/office/officeart/2005/8/layout/hList7"/>
    <dgm:cxn modelId="{67753D57-9DE7-4245-BE6C-2C88EB76138D}" type="presParOf" srcId="{D1B8DC5E-ECBE-4E80-AE12-4A83C6715F22}" destId="{ED0DDB3B-B7B6-4D95-A563-D5F39B0EF043}" srcOrd="2" destOrd="0" presId="urn:microsoft.com/office/officeart/2005/8/layout/hList7"/>
    <dgm:cxn modelId="{6ED696DD-9864-4D62-99EE-9D748E8562B1}" type="presParOf" srcId="{ED0DDB3B-B7B6-4D95-A563-D5F39B0EF043}" destId="{5E99B157-3401-4BB8-94FA-77EF3ADAFC97}" srcOrd="0" destOrd="0" presId="urn:microsoft.com/office/officeart/2005/8/layout/hList7"/>
    <dgm:cxn modelId="{A81BB686-E6E5-40F9-9F31-05F5197DF446}" type="presParOf" srcId="{ED0DDB3B-B7B6-4D95-A563-D5F39B0EF043}" destId="{5EBD46CB-F07D-4296-85EC-A5BFEB6B6635}" srcOrd="1" destOrd="0" presId="urn:microsoft.com/office/officeart/2005/8/layout/hList7"/>
    <dgm:cxn modelId="{1CB8463E-B7F5-432A-A00F-A5881BA9F711}" type="presParOf" srcId="{ED0DDB3B-B7B6-4D95-A563-D5F39B0EF043}" destId="{6CFF0B6C-E3E6-4002-A722-489CC9866572}" srcOrd="2" destOrd="0" presId="urn:microsoft.com/office/officeart/2005/8/layout/hList7"/>
    <dgm:cxn modelId="{4CBF54A8-91AF-4B60-AA12-92DA73C66F31}" type="presParOf" srcId="{ED0DDB3B-B7B6-4D95-A563-D5F39B0EF043}" destId="{C4F97403-A165-43DF-AC82-41B22002BAC8}" srcOrd="3" destOrd="0" presId="urn:microsoft.com/office/officeart/2005/8/layout/hList7"/>
    <dgm:cxn modelId="{0C4EA9FF-CE72-4473-A409-55F79EA3B952}" type="presParOf" srcId="{D1B8DC5E-ECBE-4E80-AE12-4A83C6715F22}" destId="{AFF8361E-08B4-4352-A18B-99D42B3373E5}" srcOrd="3" destOrd="0" presId="urn:microsoft.com/office/officeart/2005/8/layout/hList7"/>
    <dgm:cxn modelId="{56C2C92D-DB15-4BDB-A213-82860E83747A}" type="presParOf" srcId="{D1B8DC5E-ECBE-4E80-AE12-4A83C6715F22}" destId="{1788C2C4-E288-42E6-A136-9C22B7DFE507}" srcOrd="4" destOrd="0" presId="urn:microsoft.com/office/officeart/2005/8/layout/hList7"/>
    <dgm:cxn modelId="{4E236F72-6CA4-4556-A958-8840E132FF56}" type="presParOf" srcId="{1788C2C4-E288-42E6-A136-9C22B7DFE507}" destId="{76E2DC02-125F-4F9D-8196-A5E6302559DD}" srcOrd="0" destOrd="0" presId="urn:microsoft.com/office/officeart/2005/8/layout/hList7"/>
    <dgm:cxn modelId="{83488E1F-1E0F-46DB-8ABC-2E9950DDB93A}" type="presParOf" srcId="{1788C2C4-E288-42E6-A136-9C22B7DFE507}" destId="{B9155D43-1253-4658-A263-918EDFB466A9}" srcOrd="1" destOrd="0" presId="urn:microsoft.com/office/officeart/2005/8/layout/hList7"/>
    <dgm:cxn modelId="{47B99F91-73C8-4D1E-BF5E-B62D771E4B5F}" type="presParOf" srcId="{1788C2C4-E288-42E6-A136-9C22B7DFE507}" destId="{F17F8E89-C8BA-4ABF-B3AC-7ADA737CE402}" srcOrd="2" destOrd="0" presId="urn:microsoft.com/office/officeart/2005/8/layout/hList7"/>
    <dgm:cxn modelId="{EA7A053F-7249-4A90-8221-33CD31ED1D04}" type="presParOf" srcId="{1788C2C4-E288-42E6-A136-9C22B7DFE507}" destId="{CED341EE-8ED1-42C5-A228-92AA0DD229DD}"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DACB394-DFE2-44B6-A4D4-128F4C06BAD9}" type="doc">
      <dgm:prSet loTypeId="urn:microsoft.com/office/officeart/2008/layout/AscendingPictureAccentProcess" loCatId="picture" qsTypeId="urn:microsoft.com/office/officeart/2005/8/quickstyle/simple4" qsCatId="simple" csTypeId="urn:microsoft.com/office/officeart/2005/8/colors/colorful4" csCatId="colorful" phldr="1"/>
      <dgm:spPr/>
      <dgm:t>
        <a:bodyPr/>
        <a:lstStyle/>
        <a:p>
          <a:endParaRPr lang="en-US"/>
        </a:p>
      </dgm:t>
    </dgm:pt>
    <dgm:pt modelId="{E65479CC-13E9-4546-9F37-F420AFC98C5B}">
      <dgm:prSet phldrT="[Text]"/>
      <dgm:spPr/>
      <dgm:t>
        <a:bodyPr/>
        <a:lstStyle/>
        <a:p>
          <a:r>
            <a:rPr lang="en-US" dirty="0" smtClean="0"/>
            <a:t>Faster Training</a:t>
          </a:r>
          <a:endParaRPr lang="en-US" dirty="0"/>
        </a:p>
      </dgm:t>
    </dgm:pt>
    <dgm:pt modelId="{5168E4CD-9A27-4BD3-970C-79CE1C69F0B7}" type="parTrans" cxnId="{45B8A091-C2C2-4D89-BAE5-D8E4F1453E6C}">
      <dgm:prSet/>
      <dgm:spPr/>
      <dgm:t>
        <a:bodyPr/>
        <a:lstStyle/>
        <a:p>
          <a:endParaRPr lang="en-US"/>
        </a:p>
      </dgm:t>
    </dgm:pt>
    <dgm:pt modelId="{5EB79F2F-C838-4535-9D00-8BD183869B3D}" type="sibTrans" cxnId="{45B8A091-C2C2-4D89-BAE5-D8E4F1453E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45543E97-F8AE-47CF-9626-8A4592149757}">
      <dgm:prSet phldrT="[Text]"/>
      <dgm:spPr/>
      <dgm:t>
        <a:bodyPr/>
        <a:lstStyle/>
        <a:p>
          <a:r>
            <a:rPr lang="en-US" dirty="0" smtClean="0"/>
            <a:t>Increase in Productivity</a:t>
          </a:r>
          <a:endParaRPr lang="en-US" dirty="0"/>
        </a:p>
      </dgm:t>
    </dgm:pt>
    <dgm:pt modelId="{3AAB024B-7928-4A88-ABDB-9F8CB1F655E6}" type="parTrans" cxnId="{40756B2F-3420-4E59-917D-265A012FDFF8}">
      <dgm:prSet/>
      <dgm:spPr/>
      <dgm:t>
        <a:bodyPr/>
        <a:lstStyle/>
        <a:p>
          <a:endParaRPr lang="en-US"/>
        </a:p>
      </dgm:t>
    </dgm:pt>
    <dgm:pt modelId="{C1829A01-6398-4DB6-AAF3-8FBB8C255E24}" type="sibTrans" cxnId="{40756B2F-3420-4E59-917D-265A012FDFF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601F8BD-DC66-4A98-9FD9-A0AD9D5854A0}">
      <dgm:prSet/>
      <dgm:spPr/>
      <dgm:t>
        <a:bodyPr/>
        <a:lstStyle/>
        <a:p>
          <a:r>
            <a:rPr lang="en-US" dirty="0" smtClean="0"/>
            <a:t>Increase in Efficiency</a:t>
          </a:r>
          <a:endParaRPr lang="en-US" dirty="0"/>
        </a:p>
      </dgm:t>
    </dgm:pt>
    <dgm:pt modelId="{E4DF2582-9481-4424-8805-AEC77D95144A}" type="parTrans" cxnId="{B6EA889B-81D0-4650-8E7F-AD2F06593D6E}">
      <dgm:prSet/>
      <dgm:spPr/>
      <dgm:t>
        <a:bodyPr/>
        <a:lstStyle/>
        <a:p>
          <a:endParaRPr lang="en-US"/>
        </a:p>
      </dgm:t>
    </dgm:pt>
    <dgm:pt modelId="{9B6FA83A-CBE9-4FFA-BD1C-C1B7F194062C}" type="sibTrans" cxnId="{B6EA889B-81D0-4650-8E7F-AD2F06593D6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F149E00-2EA0-46DC-8E9E-28332E74320C}">
      <dgm:prSet/>
      <dgm:spPr/>
      <dgm:t>
        <a:bodyPr/>
        <a:lstStyle/>
        <a:p>
          <a:r>
            <a:rPr lang="en-US" dirty="0" smtClean="0"/>
            <a:t>Increase in Accuracy</a:t>
          </a:r>
          <a:endParaRPr lang="en-US" dirty="0"/>
        </a:p>
      </dgm:t>
    </dgm:pt>
    <dgm:pt modelId="{2415174D-E1CC-4A54-B59C-B08020128A45}" type="parTrans" cxnId="{FBF81511-9EE9-4E32-BCB4-5C823681CC12}">
      <dgm:prSet/>
      <dgm:spPr/>
      <dgm:t>
        <a:bodyPr/>
        <a:lstStyle/>
        <a:p>
          <a:endParaRPr lang="en-US"/>
        </a:p>
      </dgm:t>
    </dgm:pt>
    <dgm:pt modelId="{D09BB7AB-60F8-4F13-86F8-4DBF19BF5929}" type="sibTrans" cxnId="{FBF81511-9EE9-4E32-BCB4-5C823681CC1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F0D9ACAD-A30F-49A4-9B4D-90996A9BA929}" type="pres">
      <dgm:prSet presAssocID="{8DACB394-DFE2-44B6-A4D4-128F4C06BAD9}" presName="Name0" presStyleCnt="0">
        <dgm:presLayoutVars>
          <dgm:chMax val="7"/>
          <dgm:chPref val="7"/>
          <dgm:dir/>
        </dgm:presLayoutVars>
      </dgm:prSet>
      <dgm:spPr/>
      <dgm:t>
        <a:bodyPr/>
        <a:lstStyle/>
        <a:p>
          <a:endParaRPr lang="en-US"/>
        </a:p>
      </dgm:t>
    </dgm:pt>
    <dgm:pt modelId="{19C9CBF1-761B-406E-B8AB-CBE9CA453316}" type="pres">
      <dgm:prSet presAssocID="{8DACB394-DFE2-44B6-A4D4-128F4C06BAD9}" presName="dot1" presStyleLbl="alignNode1" presStyleIdx="0" presStyleCnt="13"/>
      <dgm:spPr/>
    </dgm:pt>
    <dgm:pt modelId="{1DA57BB9-C35C-4409-8FB6-FEBAEC132001}" type="pres">
      <dgm:prSet presAssocID="{8DACB394-DFE2-44B6-A4D4-128F4C06BAD9}" presName="dot2" presStyleLbl="alignNode1" presStyleIdx="1" presStyleCnt="13"/>
      <dgm:spPr/>
    </dgm:pt>
    <dgm:pt modelId="{B15287DA-EC5F-4FA2-A87F-513B62CE8215}" type="pres">
      <dgm:prSet presAssocID="{8DACB394-DFE2-44B6-A4D4-128F4C06BAD9}" presName="dot3" presStyleLbl="alignNode1" presStyleIdx="2" presStyleCnt="13"/>
      <dgm:spPr/>
    </dgm:pt>
    <dgm:pt modelId="{66B4DBB2-8347-4A86-9F86-D39DE95FA07A}" type="pres">
      <dgm:prSet presAssocID="{8DACB394-DFE2-44B6-A4D4-128F4C06BAD9}" presName="dot4" presStyleLbl="alignNode1" presStyleIdx="3" presStyleCnt="13"/>
      <dgm:spPr/>
    </dgm:pt>
    <dgm:pt modelId="{04EE223C-86B7-46E9-B235-E53B67BC8D97}" type="pres">
      <dgm:prSet presAssocID="{8DACB394-DFE2-44B6-A4D4-128F4C06BAD9}" presName="dot5" presStyleLbl="alignNode1" presStyleIdx="4" presStyleCnt="13"/>
      <dgm:spPr/>
    </dgm:pt>
    <dgm:pt modelId="{5974E0B9-08BE-4BF0-BFA1-47A6BADD1303}" type="pres">
      <dgm:prSet presAssocID="{8DACB394-DFE2-44B6-A4D4-128F4C06BAD9}" presName="dot6" presStyleLbl="alignNode1" presStyleIdx="5" presStyleCnt="13"/>
      <dgm:spPr/>
    </dgm:pt>
    <dgm:pt modelId="{EAFE0F86-BDD9-4ADC-A7D3-65E6CE8382DF}" type="pres">
      <dgm:prSet presAssocID="{8DACB394-DFE2-44B6-A4D4-128F4C06BAD9}" presName="dotArrow1" presStyleLbl="alignNode1" presStyleIdx="6" presStyleCnt="13"/>
      <dgm:spPr/>
    </dgm:pt>
    <dgm:pt modelId="{A39E396C-C2A6-46BB-ADD9-8E849A096A55}" type="pres">
      <dgm:prSet presAssocID="{8DACB394-DFE2-44B6-A4D4-128F4C06BAD9}" presName="dotArrow2" presStyleLbl="alignNode1" presStyleIdx="7" presStyleCnt="13"/>
      <dgm:spPr/>
    </dgm:pt>
    <dgm:pt modelId="{6495A4D1-6FA1-495A-85E0-1DD20B233E91}" type="pres">
      <dgm:prSet presAssocID="{8DACB394-DFE2-44B6-A4D4-128F4C06BAD9}" presName="dotArrow3" presStyleLbl="alignNode1" presStyleIdx="8" presStyleCnt="13"/>
      <dgm:spPr/>
    </dgm:pt>
    <dgm:pt modelId="{6338FE05-88C5-4118-BBCB-EC45D13BF24D}" type="pres">
      <dgm:prSet presAssocID="{8DACB394-DFE2-44B6-A4D4-128F4C06BAD9}" presName="dotArrow4" presStyleLbl="alignNode1" presStyleIdx="9" presStyleCnt="13"/>
      <dgm:spPr/>
    </dgm:pt>
    <dgm:pt modelId="{15CFEC53-20DA-4FDF-9C35-A3158063FD8B}" type="pres">
      <dgm:prSet presAssocID="{8DACB394-DFE2-44B6-A4D4-128F4C06BAD9}" presName="dotArrow5" presStyleLbl="alignNode1" presStyleIdx="10" presStyleCnt="13"/>
      <dgm:spPr/>
    </dgm:pt>
    <dgm:pt modelId="{F91070FB-0739-45C9-A250-463DF0228A06}" type="pres">
      <dgm:prSet presAssocID="{8DACB394-DFE2-44B6-A4D4-128F4C06BAD9}" presName="dotArrow6" presStyleLbl="alignNode1" presStyleIdx="11" presStyleCnt="13"/>
      <dgm:spPr/>
    </dgm:pt>
    <dgm:pt modelId="{34D389C0-723E-44AA-BC41-9C2D4C4797D3}" type="pres">
      <dgm:prSet presAssocID="{8DACB394-DFE2-44B6-A4D4-128F4C06BAD9}" presName="dotArrow7" presStyleLbl="alignNode1" presStyleIdx="12" presStyleCnt="13"/>
      <dgm:spPr/>
    </dgm:pt>
    <dgm:pt modelId="{7DC3B143-A17E-4472-8296-CEA3C38E4951}" type="pres">
      <dgm:prSet presAssocID="{E65479CC-13E9-4546-9F37-F420AFC98C5B}" presName="parTx1" presStyleLbl="node1" presStyleIdx="0" presStyleCnt="4"/>
      <dgm:spPr/>
      <dgm:t>
        <a:bodyPr/>
        <a:lstStyle/>
        <a:p>
          <a:endParaRPr lang="en-US"/>
        </a:p>
      </dgm:t>
    </dgm:pt>
    <dgm:pt modelId="{90BAC3DB-3BE9-40FA-80F2-A1676A0C795D}" type="pres">
      <dgm:prSet presAssocID="{5EB79F2F-C838-4535-9D00-8BD183869B3D}" presName="picture1" presStyleCnt="0"/>
      <dgm:spPr/>
    </dgm:pt>
    <dgm:pt modelId="{15B770CF-8B36-4425-8075-3BBF0807EEF0}" type="pres">
      <dgm:prSet presAssocID="{5EB79F2F-C838-4535-9D00-8BD183869B3D}" presName="imageRepeatNode" presStyleLbl="fgImgPlace1" presStyleIdx="0" presStyleCnt="4"/>
      <dgm:spPr/>
      <dgm:t>
        <a:bodyPr/>
        <a:lstStyle/>
        <a:p>
          <a:endParaRPr lang="en-US"/>
        </a:p>
      </dgm:t>
    </dgm:pt>
    <dgm:pt modelId="{6F8D81EC-5DB4-4C0A-8243-43BA699796B8}" type="pres">
      <dgm:prSet presAssocID="{45543E97-F8AE-47CF-9626-8A4592149757}" presName="parTx2" presStyleLbl="node1" presStyleIdx="1" presStyleCnt="4"/>
      <dgm:spPr/>
      <dgm:t>
        <a:bodyPr/>
        <a:lstStyle/>
        <a:p>
          <a:endParaRPr lang="en-US"/>
        </a:p>
      </dgm:t>
    </dgm:pt>
    <dgm:pt modelId="{E8240AC5-3DE1-4537-B910-26FBDECE2227}" type="pres">
      <dgm:prSet presAssocID="{C1829A01-6398-4DB6-AAF3-8FBB8C255E24}" presName="picture2" presStyleCnt="0"/>
      <dgm:spPr/>
    </dgm:pt>
    <dgm:pt modelId="{E2E412B7-0523-4990-A158-4D37EE63B4F8}" type="pres">
      <dgm:prSet presAssocID="{C1829A01-6398-4DB6-AAF3-8FBB8C255E24}" presName="imageRepeatNode" presStyleLbl="fgImgPlace1" presStyleIdx="1" presStyleCnt="4"/>
      <dgm:spPr/>
      <dgm:t>
        <a:bodyPr/>
        <a:lstStyle/>
        <a:p>
          <a:endParaRPr lang="en-US"/>
        </a:p>
      </dgm:t>
    </dgm:pt>
    <dgm:pt modelId="{DA4584FD-0EAC-40F7-9424-093CE470A4BB}" type="pres">
      <dgm:prSet presAssocID="{C601F8BD-DC66-4A98-9FD9-A0AD9D5854A0}" presName="parTx3" presStyleLbl="node1" presStyleIdx="2" presStyleCnt="4"/>
      <dgm:spPr/>
      <dgm:t>
        <a:bodyPr/>
        <a:lstStyle/>
        <a:p>
          <a:endParaRPr lang="en-US"/>
        </a:p>
      </dgm:t>
    </dgm:pt>
    <dgm:pt modelId="{46876DD1-643F-49D9-83F1-C46ACF35678F}" type="pres">
      <dgm:prSet presAssocID="{9B6FA83A-CBE9-4FFA-BD1C-C1B7F194062C}" presName="picture3" presStyleCnt="0"/>
      <dgm:spPr/>
    </dgm:pt>
    <dgm:pt modelId="{4331F94B-4263-41E8-AEF0-D52FE3B8CF5A}" type="pres">
      <dgm:prSet presAssocID="{9B6FA83A-CBE9-4FFA-BD1C-C1B7F194062C}" presName="imageRepeatNode" presStyleLbl="fgImgPlace1" presStyleIdx="2" presStyleCnt="4"/>
      <dgm:spPr/>
      <dgm:t>
        <a:bodyPr/>
        <a:lstStyle/>
        <a:p>
          <a:endParaRPr lang="en-US"/>
        </a:p>
      </dgm:t>
    </dgm:pt>
    <dgm:pt modelId="{908E0066-4E2F-44F9-BAD7-7A09E9C1DE9E}" type="pres">
      <dgm:prSet presAssocID="{CF149E00-2EA0-46DC-8E9E-28332E74320C}" presName="parTx4" presStyleLbl="node1" presStyleIdx="3" presStyleCnt="4"/>
      <dgm:spPr/>
      <dgm:t>
        <a:bodyPr/>
        <a:lstStyle/>
        <a:p>
          <a:endParaRPr lang="en-US"/>
        </a:p>
      </dgm:t>
    </dgm:pt>
    <dgm:pt modelId="{6D36E2B5-025B-4CAF-880F-555512DEEA84}" type="pres">
      <dgm:prSet presAssocID="{D09BB7AB-60F8-4F13-86F8-4DBF19BF5929}" presName="picture4" presStyleCnt="0"/>
      <dgm:spPr/>
    </dgm:pt>
    <dgm:pt modelId="{59863BD0-673F-49C1-85F4-74E99A7594C6}" type="pres">
      <dgm:prSet presAssocID="{D09BB7AB-60F8-4F13-86F8-4DBF19BF5929}" presName="imageRepeatNode" presStyleLbl="fgImgPlace1" presStyleIdx="3" presStyleCnt="4"/>
      <dgm:spPr/>
      <dgm:t>
        <a:bodyPr/>
        <a:lstStyle/>
        <a:p>
          <a:endParaRPr lang="en-US"/>
        </a:p>
      </dgm:t>
    </dgm:pt>
  </dgm:ptLst>
  <dgm:cxnLst>
    <dgm:cxn modelId="{40756B2F-3420-4E59-917D-265A012FDFF8}" srcId="{8DACB394-DFE2-44B6-A4D4-128F4C06BAD9}" destId="{45543E97-F8AE-47CF-9626-8A4592149757}" srcOrd="1" destOrd="0" parTransId="{3AAB024B-7928-4A88-ABDB-9F8CB1F655E6}" sibTransId="{C1829A01-6398-4DB6-AAF3-8FBB8C255E24}"/>
    <dgm:cxn modelId="{B6EA889B-81D0-4650-8E7F-AD2F06593D6E}" srcId="{8DACB394-DFE2-44B6-A4D4-128F4C06BAD9}" destId="{C601F8BD-DC66-4A98-9FD9-A0AD9D5854A0}" srcOrd="2" destOrd="0" parTransId="{E4DF2582-9481-4424-8805-AEC77D95144A}" sibTransId="{9B6FA83A-CBE9-4FFA-BD1C-C1B7F194062C}"/>
    <dgm:cxn modelId="{45B8A091-C2C2-4D89-BAE5-D8E4F1453E6C}" srcId="{8DACB394-DFE2-44B6-A4D4-128F4C06BAD9}" destId="{E65479CC-13E9-4546-9F37-F420AFC98C5B}" srcOrd="0" destOrd="0" parTransId="{5168E4CD-9A27-4BD3-970C-79CE1C69F0B7}" sibTransId="{5EB79F2F-C838-4535-9D00-8BD183869B3D}"/>
    <dgm:cxn modelId="{28355B02-4842-4D11-8547-A0E77335DFE6}" type="presOf" srcId="{E65479CC-13E9-4546-9F37-F420AFC98C5B}" destId="{7DC3B143-A17E-4472-8296-CEA3C38E4951}" srcOrd="0" destOrd="0" presId="urn:microsoft.com/office/officeart/2008/layout/AscendingPictureAccentProcess"/>
    <dgm:cxn modelId="{F344D32E-FE43-4C5E-BCBE-8AEAC5FA28DD}" type="presOf" srcId="{5EB79F2F-C838-4535-9D00-8BD183869B3D}" destId="{15B770CF-8B36-4425-8075-3BBF0807EEF0}" srcOrd="0" destOrd="0" presId="urn:microsoft.com/office/officeart/2008/layout/AscendingPictureAccentProcess"/>
    <dgm:cxn modelId="{CDD2C5E2-5AAB-4C3F-8F53-E8B301171D04}" type="presOf" srcId="{C1829A01-6398-4DB6-AAF3-8FBB8C255E24}" destId="{E2E412B7-0523-4990-A158-4D37EE63B4F8}" srcOrd="0" destOrd="0" presId="urn:microsoft.com/office/officeart/2008/layout/AscendingPictureAccentProcess"/>
    <dgm:cxn modelId="{58BB0EB1-D235-4F50-98C6-21E7BFAB60C0}" type="presOf" srcId="{C601F8BD-DC66-4A98-9FD9-A0AD9D5854A0}" destId="{DA4584FD-0EAC-40F7-9424-093CE470A4BB}" srcOrd="0" destOrd="0" presId="urn:microsoft.com/office/officeart/2008/layout/AscendingPictureAccentProcess"/>
    <dgm:cxn modelId="{96BDA312-1A6C-4532-88CE-1E51862A5E62}" type="presOf" srcId="{9B6FA83A-CBE9-4FFA-BD1C-C1B7F194062C}" destId="{4331F94B-4263-41E8-AEF0-D52FE3B8CF5A}" srcOrd="0" destOrd="0" presId="urn:microsoft.com/office/officeart/2008/layout/AscendingPictureAccentProcess"/>
    <dgm:cxn modelId="{F58EA9CE-2F22-4CC9-B2C9-EED38AB43547}" type="presOf" srcId="{CF149E00-2EA0-46DC-8E9E-28332E74320C}" destId="{908E0066-4E2F-44F9-BAD7-7A09E9C1DE9E}" srcOrd="0" destOrd="0" presId="urn:microsoft.com/office/officeart/2008/layout/AscendingPictureAccentProcess"/>
    <dgm:cxn modelId="{0F610110-F651-4672-B61C-FEEACDFC18B8}" type="presOf" srcId="{8DACB394-DFE2-44B6-A4D4-128F4C06BAD9}" destId="{F0D9ACAD-A30F-49A4-9B4D-90996A9BA929}" srcOrd="0" destOrd="0" presId="urn:microsoft.com/office/officeart/2008/layout/AscendingPictureAccentProcess"/>
    <dgm:cxn modelId="{EE4758ED-0670-417F-982B-091A576439A4}" type="presOf" srcId="{D09BB7AB-60F8-4F13-86F8-4DBF19BF5929}" destId="{59863BD0-673F-49C1-85F4-74E99A7594C6}" srcOrd="0" destOrd="0" presId="urn:microsoft.com/office/officeart/2008/layout/AscendingPictureAccentProcess"/>
    <dgm:cxn modelId="{FBF81511-9EE9-4E32-BCB4-5C823681CC12}" srcId="{8DACB394-DFE2-44B6-A4D4-128F4C06BAD9}" destId="{CF149E00-2EA0-46DC-8E9E-28332E74320C}" srcOrd="3" destOrd="0" parTransId="{2415174D-E1CC-4A54-B59C-B08020128A45}" sibTransId="{D09BB7AB-60F8-4F13-86F8-4DBF19BF5929}"/>
    <dgm:cxn modelId="{803B85EA-A5C9-4095-9C40-355A4D87EEDA}" type="presOf" srcId="{45543E97-F8AE-47CF-9626-8A4592149757}" destId="{6F8D81EC-5DB4-4C0A-8243-43BA699796B8}" srcOrd="0" destOrd="0" presId="urn:microsoft.com/office/officeart/2008/layout/AscendingPictureAccentProcess"/>
    <dgm:cxn modelId="{93EB7ECD-5317-4408-B27D-AAB4534A7443}" type="presParOf" srcId="{F0D9ACAD-A30F-49A4-9B4D-90996A9BA929}" destId="{19C9CBF1-761B-406E-B8AB-CBE9CA453316}" srcOrd="0" destOrd="0" presId="urn:microsoft.com/office/officeart/2008/layout/AscendingPictureAccentProcess"/>
    <dgm:cxn modelId="{FD4BCCFC-674C-4CD9-B858-F3127263C96C}" type="presParOf" srcId="{F0D9ACAD-A30F-49A4-9B4D-90996A9BA929}" destId="{1DA57BB9-C35C-4409-8FB6-FEBAEC132001}" srcOrd="1" destOrd="0" presId="urn:microsoft.com/office/officeart/2008/layout/AscendingPictureAccentProcess"/>
    <dgm:cxn modelId="{00136D28-A1F6-47D3-8854-D54937B88674}" type="presParOf" srcId="{F0D9ACAD-A30F-49A4-9B4D-90996A9BA929}" destId="{B15287DA-EC5F-4FA2-A87F-513B62CE8215}" srcOrd="2" destOrd="0" presId="urn:microsoft.com/office/officeart/2008/layout/AscendingPictureAccentProcess"/>
    <dgm:cxn modelId="{893E153E-9533-41E2-B19E-1B9ED8B4DC11}" type="presParOf" srcId="{F0D9ACAD-A30F-49A4-9B4D-90996A9BA929}" destId="{66B4DBB2-8347-4A86-9F86-D39DE95FA07A}" srcOrd="3" destOrd="0" presId="urn:microsoft.com/office/officeart/2008/layout/AscendingPictureAccentProcess"/>
    <dgm:cxn modelId="{8FE72908-A6E2-4D3B-A81C-08A454A7592B}" type="presParOf" srcId="{F0D9ACAD-A30F-49A4-9B4D-90996A9BA929}" destId="{04EE223C-86B7-46E9-B235-E53B67BC8D97}" srcOrd="4" destOrd="0" presId="urn:microsoft.com/office/officeart/2008/layout/AscendingPictureAccentProcess"/>
    <dgm:cxn modelId="{1675E4C3-0BAC-43E8-9058-97365631D654}" type="presParOf" srcId="{F0D9ACAD-A30F-49A4-9B4D-90996A9BA929}" destId="{5974E0B9-08BE-4BF0-BFA1-47A6BADD1303}" srcOrd="5" destOrd="0" presId="urn:microsoft.com/office/officeart/2008/layout/AscendingPictureAccentProcess"/>
    <dgm:cxn modelId="{E6815A28-2F30-4257-881D-CA0DAFF56725}" type="presParOf" srcId="{F0D9ACAD-A30F-49A4-9B4D-90996A9BA929}" destId="{EAFE0F86-BDD9-4ADC-A7D3-65E6CE8382DF}" srcOrd="6" destOrd="0" presId="urn:microsoft.com/office/officeart/2008/layout/AscendingPictureAccentProcess"/>
    <dgm:cxn modelId="{1FD68D8B-3FE0-4051-8890-46512B9DA411}" type="presParOf" srcId="{F0D9ACAD-A30F-49A4-9B4D-90996A9BA929}" destId="{A39E396C-C2A6-46BB-ADD9-8E849A096A55}" srcOrd="7" destOrd="0" presId="urn:microsoft.com/office/officeart/2008/layout/AscendingPictureAccentProcess"/>
    <dgm:cxn modelId="{A62D13DA-1D29-458A-B98B-9A42C9CEDCE2}" type="presParOf" srcId="{F0D9ACAD-A30F-49A4-9B4D-90996A9BA929}" destId="{6495A4D1-6FA1-495A-85E0-1DD20B233E91}" srcOrd="8" destOrd="0" presId="urn:microsoft.com/office/officeart/2008/layout/AscendingPictureAccentProcess"/>
    <dgm:cxn modelId="{8DD10D7B-72CE-492F-A083-FDE31F3CC729}" type="presParOf" srcId="{F0D9ACAD-A30F-49A4-9B4D-90996A9BA929}" destId="{6338FE05-88C5-4118-BBCB-EC45D13BF24D}" srcOrd="9" destOrd="0" presId="urn:microsoft.com/office/officeart/2008/layout/AscendingPictureAccentProcess"/>
    <dgm:cxn modelId="{EC5776D0-EC68-42A5-9B91-090E94098FAA}" type="presParOf" srcId="{F0D9ACAD-A30F-49A4-9B4D-90996A9BA929}" destId="{15CFEC53-20DA-4FDF-9C35-A3158063FD8B}" srcOrd="10" destOrd="0" presId="urn:microsoft.com/office/officeart/2008/layout/AscendingPictureAccentProcess"/>
    <dgm:cxn modelId="{918F86E8-6121-47EC-91A0-BB39C4AD7AFB}" type="presParOf" srcId="{F0D9ACAD-A30F-49A4-9B4D-90996A9BA929}" destId="{F91070FB-0739-45C9-A250-463DF0228A06}" srcOrd="11" destOrd="0" presId="urn:microsoft.com/office/officeart/2008/layout/AscendingPictureAccentProcess"/>
    <dgm:cxn modelId="{D028B75C-2636-4F23-9A0A-B9285A83BBDF}" type="presParOf" srcId="{F0D9ACAD-A30F-49A4-9B4D-90996A9BA929}" destId="{34D389C0-723E-44AA-BC41-9C2D4C4797D3}" srcOrd="12" destOrd="0" presId="urn:microsoft.com/office/officeart/2008/layout/AscendingPictureAccentProcess"/>
    <dgm:cxn modelId="{9F7F0526-BF65-40A3-8669-B6A74F8D4BB4}" type="presParOf" srcId="{F0D9ACAD-A30F-49A4-9B4D-90996A9BA929}" destId="{7DC3B143-A17E-4472-8296-CEA3C38E4951}" srcOrd="13" destOrd="0" presId="urn:microsoft.com/office/officeart/2008/layout/AscendingPictureAccentProcess"/>
    <dgm:cxn modelId="{56EE2ECE-F807-4F8B-9C1A-250C70D4E374}" type="presParOf" srcId="{F0D9ACAD-A30F-49A4-9B4D-90996A9BA929}" destId="{90BAC3DB-3BE9-40FA-80F2-A1676A0C795D}" srcOrd="14" destOrd="0" presId="urn:microsoft.com/office/officeart/2008/layout/AscendingPictureAccentProcess"/>
    <dgm:cxn modelId="{E81F28CF-76ED-430B-ACAD-93B958E56123}" type="presParOf" srcId="{90BAC3DB-3BE9-40FA-80F2-A1676A0C795D}" destId="{15B770CF-8B36-4425-8075-3BBF0807EEF0}" srcOrd="0" destOrd="0" presId="urn:microsoft.com/office/officeart/2008/layout/AscendingPictureAccentProcess"/>
    <dgm:cxn modelId="{7C6444FE-55A9-4F68-A47A-C666E286C4EF}" type="presParOf" srcId="{F0D9ACAD-A30F-49A4-9B4D-90996A9BA929}" destId="{6F8D81EC-5DB4-4C0A-8243-43BA699796B8}" srcOrd="15" destOrd="0" presId="urn:microsoft.com/office/officeart/2008/layout/AscendingPictureAccentProcess"/>
    <dgm:cxn modelId="{0A0F2F0B-D1EE-49B5-B703-80F6BE3E7B50}" type="presParOf" srcId="{F0D9ACAD-A30F-49A4-9B4D-90996A9BA929}" destId="{E8240AC5-3DE1-4537-B910-26FBDECE2227}" srcOrd="16" destOrd="0" presId="urn:microsoft.com/office/officeart/2008/layout/AscendingPictureAccentProcess"/>
    <dgm:cxn modelId="{C566E971-2BF8-48F8-8A67-CF3972F8A165}" type="presParOf" srcId="{E8240AC5-3DE1-4537-B910-26FBDECE2227}" destId="{E2E412B7-0523-4990-A158-4D37EE63B4F8}" srcOrd="0" destOrd="0" presId="urn:microsoft.com/office/officeart/2008/layout/AscendingPictureAccentProcess"/>
    <dgm:cxn modelId="{1A85052F-E605-44DC-B4C0-450C7CE3670F}" type="presParOf" srcId="{F0D9ACAD-A30F-49A4-9B4D-90996A9BA929}" destId="{DA4584FD-0EAC-40F7-9424-093CE470A4BB}" srcOrd="17" destOrd="0" presId="urn:microsoft.com/office/officeart/2008/layout/AscendingPictureAccentProcess"/>
    <dgm:cxn modelId="{32F3C871-9EA2-4D5F-A806-643AF5B6DEDC}" type="presParOf" srcId="{F0D9ACAD-A30F-49A4-9B4D-90996A9BA929}" destId="{46876DD1-643F-49D9-83F1-C46ACF35678F}" srcOrd="18" destOrd="0" presId="urn:microsoft.com/office/officeart/2008/layout/AscendingPictureAccentProcess"/>
    <dgm:cxn modelId="{01CA15A5-5494-4704-A147-4EB47030C4BE}" type="presParOf" srcId="{46876DD1-643F-49D9-83F1-C46ACF35678F}" destId="{4331F94B-4263-41E8-AEF0-D52FE3B8CF5A}" srcOrd="0" destOrd="0" presId="urn:microsoft.com/office/officeart/2008/layout/AscendingPictureAccentProcess"/>
    <dgm:cxn modelId="{967D4007-A4AC-4323-B150-52605ADA0872}" type="presParOf" srcId="{F0D9ACAD-A30F-49A4-9B4D-90996A9BA929}" destId="{908E0066-4E2F-44F9-BAD7-7A09E9C1DE9E}" srcOrd="19" destOrd="0" presId="urn:microsoft.com/office/officeart/2008/layout/AscendingPictureAccentProcess"/>
    <dgm:cxn modelId="{18A0E69C-FB9B-4846-8518-CFC887740C15}" type="presParOf" srcId="{F0D9ACAD-A30F-49A4-9B4D-90996A9BA929}" destId="{6D36E2B5-025B-4CAF-880F-555512DEEA84}" srcOrd="20" destOrd="0" presId="urn:microsoft.com/office/officeart/2008/layout/AscendingPictureAccentProcess"/>
    <dgm:cxn modelId="{2B66FB78-610D-48AB-B7AA-F9168C2282F6}" type="presParOf" srcId="{6D36E2B5-025B-4CAF-880F-555512DEEA84}" destId="{59863BD0-673F-49C1-85F4-74E99A7594C6}"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92B4C1A-3CD8-4AF7-830D-2B3F982A1B4D}" type="doc">
      <dgm:prSet loTypeId="urn:microsoft.com/office/officeart/2005/8/layout/lProcess1" loCatId="process" qsTypeId="urn:microsoft.com/office/officeart/2005/8/quickstyle/simple4" qsCatId="simple" csTypeId="urn:microsoft.com/office/officeart/2005/8/colors/colorful4" csCatId="colorful" phldr="1"/>
      <dgm:spPr/>
      <dgm:t>
        <a:bodyPr/>
        <a:lstStyle/>
        <a:p>
          <a:endParaRPr lang="en-US"/>
        </a:p>
      </dgm:t>
    </dgm:pt>
    <dgm:pt modelId="{53AFAF51-1592-4119-A2A6-CE406DF98BF3}">
      <dgm:prSet phldrT="[Text]" custT="1"/>
      <dgm:spPr/>
      <dgm:t>
        <a:bodyPr/>
        <a:lstStyle/>
        <a:p>
          <a:r>
            <a:rPr lang="en-US" sz="2400" dirty="0" smtClean="0"/>
            <a:t>WMS</a:t>
          </a:r>
          <a:endParaRPr lang="en-US" sz="2400" dirty="0"/>
        </a:p>
      </dgm:t>
    </dgm:pt>
    <dgm:pt modelId="{B728D30E-AC4D-4134-BD58-79DE4A51429D}" type="parTrans" cxnId="{B7F0687E-DECA-4D0B-9B51-B793AB7C30A9}">
      <dgm:prSet/>
      <dgm:spPr/>
      <dgm:t>
        <a:bodyPr/>
        <a:lstStyle/>
        <a:p>
          <a:endParaRPr lang="en-US"/>
        </a:p>
      </dgm:t>
    </dgm:pt>
    <dgm:pt modelId="{2B69DE3F-8D23-4627-B17A-D2AE0D7E4CC5}" type="sibTrans" cxnId="{B7F0687E-DECA-4D0B-9B51-B793AB7C30A9}">
      <dgm:prSet/>
      <dgm:spPr/>
      <dgm:t>
        <a:bodyPr/>
        <a:lstStyle/>
        <a:p>
          <a:endParaRPr lang="en-US"/>
        </a:p>
      </dgm:t>
    </dgm:pt>
    <dgm:pt modelId="{DB0138DB-857C-4610-B6CC-238ECC372EF8}">
      <dgm:prSet phldrT="[Text]"/>
      <dgm:spPr>
        <a:solidFill>
          <a:schemeClr val="accent4">
            <a:lumMod val="20000"/>
            <a:lumOff val="80000"/>
            <a:alpha val="90000"/>
          </a:schemeClr>
        </a:solidFill>
      </dgm:spPr>
      <dgm:t>
        <a:bodyPr/>
        <a:lstStyle/>
        <a:p>
          <a:r>
            <a:rPr lang="en-US" dirty="0" smtClean="0"/>
            <a:t>Typically a combination of a desktop and handheld application.</a:t>
          </a:r>
          <a:endParaRPr lang="en-US" dirty="0"/>
        </a:p>
      </dgm:t>
    </dgm:pt>
    <dgm:pt modelId="{0FB2EFD7-DE59-4FBB-A7DC-25736B5ED74B}" type="parTrans" cxnId="{E5C1D9C5-080D-44AE-BD17-3D61768C7067}">
      <dgm:prSet/>
      <dgm:spPr/>
      <dgm:t>
        <a:bodyPr/>
        <a:lstStyle/>
        <a:p>
          <a:endParaRPr lang="en-US"/>
        </a:p>
      </dgm:t>
    </dgm:pt>
    <dgm:pt modelId="{511F8F60-2AC5-4130-8BFD-AF923D5BC25E}" type="sibTrans" cxnId="{E5C1D9C5-080D-44AE-BD17-3D61768C7067}">
      <dgm:prSet/>
      <dgm:spPr/>
      <dgm:t>
        <a:bodyPr/>
        <a:lstStyle/>
        <a:p>
          <a:endParaRPr lang="en-US"/>
        </a:p>
      </dgm:t>
    </dgm:pt>
    <dgm:pt modelId="{F98D0F64-0E35-4323-BE09-5C8B72F3F4D3}">
      <dgm:prSet phldrT="[Text]"/>
      <dgm:spPr>
        <a:solidFill>
          <a:schemeClr val="accent4">
            <a:lumMod val="20000"/>
            <a:lumOff val="80000"/>
            <a:alpha val="90000"/>
          </a:schemeClr>
        </a:solidFill>
      </dgm:spPr>
      <dgm:t>
        <a:bodyPr/>
        <a:lstStyle/>
        <a:p>
          <a:r>
            <a:rPr lang="en-US" dirty="0" smtClean="0"/>
            <a:t>A separate system with its own separate database.</a:t>
          </a:r>
          <a:endParaRPr lang="en-US" dirty="0"/>
        </a:p>
      </dgm:t>
    </dgm:pt>
    <dgm:pt modelId="{8D42B975-2F64-43CE-899B-51C7F413108B}" type="parTrans" cxnId="{280A4E6A-2963-42E0-9EE4-D4D5810FE1E6}">
      <dgm:prSet/>
      <dgm:spPr/>
      <dgm:t>
        <a:bodyPr/>
        <a:lstStyle/>
        <a:p>
          <a:endParaRPr lang="en-US"/>
        </a:p>
      </dgm:t>
    </dgm:pt>
    <dgm:pt modelId="{157178A8-CB11-4997-B7AC-31CB9A9FD4F5}" type="sibTrans" cxnId="{280A4E6A-2963-42E0-9EE4-D4D5810FE1E6}">
      <dgm:prSet/>
      <dgm:spPr/>
      <dgm:t>
        <a:bodyPr/>
        <a:lstStyle/>
        <a:p>
          <a:endParaRPr lang="en-US"/>
        </a:p>
      </dgm:t>
    </dgm:pt>
    <dgm:pt modelId="{0EE7F85C-FCF8-46C6-BF40-48C7991D9693}">
      <dgm:prSet phldrT="[Text]"/>
      <dgm:spPr>
        <a:solidFill>
          <a:schemeClr val="accent4">
            <a:lumMod val="20000"/>
            <a:lumOff val="80000"/>
            <a:alpha val="90000"/>
          </a:schemeClr>
        </a:solidFill>
      </dgm:spPr>
      <dgm:t>
        <a:bodyPr/>
        <a:lstStyle/>
        <a:p>
          <a:r>
            <a:rPr lang="en-US" dirty="0" smtClean="0"/>
            <a:t>Requires data synchronization between the ERP and WMS, which requires some management because you have two separate databases.</a:t>
          </a:r>
          <a:endParaRPr lang="en-US" dirty="0"/>
        </a:p>
      </dgm:t>
    </dgm:pt>
    <dgm:pt modelId="{988B7378-CBC5-4152-927E-06E86A79071F}" type="parTrans" cxnId="{7DD1869C-12FD-467A-9A99-B01556FB2744}">
      <dgm:prSet/>
      <dgm:spPr/>
      <dgm:t>
        <a:bodyPr/>
        <a:lstStyle/>
        <a:p>
          <a:endParaRPr lang="en-US"/>
        </a:p>
      </dgm:t>
    </dgm:pt>
    <dgm:pt modelId="{A3857C1E-856E-461F-AF39-3302AFD38EA6}" type="sibTrans" cxnId="{7DD1869C-12FD-467A-9A99-B01556FB2744}">
      <dgm:prSet/>
      <dgm:spPr/>
      <dgm:t>
        <a:bodyPr/>
        <a:lstStyle/>
        <a:p>
          <a:endParaRPr lang="en-US"/>
        </a:p>
      </dgm:t>
    </dgm:pt>
    <dgm:pt modelId="{9B5D0BE1-ADF9-4953-A922-36E2106FE277}">
      <dgm:prSet phldrT="[Text]" custT="1"/>
      <dgm:spPr/>
      <dgm:t>
        <a:bodyPr/>
        <a:lstStyle/>
        <a:p>
          <a:r>
            <a:rPr lang="en-US" sz="2400" dirty="0" smtClean="0"/>
            <a:t>RFgen</a:t>
          </a:r>
          <a:endParaRPr lang="en-US" sz="2400" dirty="0"/>
        </a:p>
      </dgm:t>
    </dgm:pt>
    <dgm:pt modelId="{6EA612DF-11D7-464C-9C7D-73C3CFA4672E}" type="parTrans" cxnId="{B88FA995-52D3-4703-BF88-AA8608142E1D}">
      <dgm:prSet/>
      <dgm:spPr/>
      <dgm:t>
        <a:bodyPr/>
        <a:lstStyle/>
        <a:p>
          <a:endParaRPr lang="en-US"/>
        </a:p>
      </dgm:t>
    </dgm:pt>
    <dgm:pt modelId="{E0C458DD-4F85-4FFF-A4FE-E2884050B6E4}" type="sibTrans" cxnId="{B88FA995-52D3-4703-BF88-AA8608142E1D}">
      <dgm:prSet/>
      <dgm:spPr/>
      <dgm:t>
        <a:bodyPr/>
        <a:lstStyle/>
        <a:p>
          <a:endParaRPr lang="en-US"/>
        </a:p>
      </dgm:t>
    </dgm:pt>
    <dgm:pt modelId="{DADC1AC1-B45E-42B3-BF4B-5C90382C6623}">
      <dgm:prSet phldrT="[Text]"/>
      <dgm:spPr>
        <a:solidFill>
          <a:schemeClr val="accent1">
            <a:lumMod val="20000"/>
            <a:lumOff val="80000"/>
            <a:alpha val="90000"/>
          </a:schemeClr>
        </a:solidFill>
      </dgm:spPr>
      <dgm:t>
        <a:bodyPr/>
        <a:lstStyle/>
        <a:p>
          <a:r>
            <a:rPr lang="en-US" dirty="0" smtClean="0"/>
            <a:t>An add-on mobile data collection software solution to the ERP.</a:t>
          </a:r>
          <a:endParaRPr lang="en-US" dirty="0"/>
        </a:p>
      </dgm:t>
    </dgm:pt>
    <dgm:pt modelId="{62E9EF6F-E09B-4BCA-8445-033151118AF8}" type="parTrans" cxnId="{FE8130C6-8EB8-4914-A561-E3CCA39FCEC2}">
      <dgm:prSet/>
      <dgm:spPr/>
      <dgm:t>
        <a:bodyPr/>
        <a:lstStyle/>
        <a:p>
          <a:endParaRPr lang="en-US"/>
        </a:p>
      </dgm:t>
    </dgm:pt>
    <dgm:pt modelId="{85E2F7EA-5C6B-4899-A18E-3B4C85FF826B}" type="sibTrans" cxnId="{FE8130C6-8EB8-4914-A561-E3CCA39FCEC2}">
      <dgm:prSet/>
      <dgm:spPr/>
      <dgm:t>
        <a:bodyPr/>
        <a:lstStyle/>
        <a:p>
          <a:endParaRPr lang="en-US"/>
        </a:p>
      </dgm:t>
    </dgm:pt>
    <dgm:pt modelId="{C1517239-DF43-4571-A65C-BBAED06A07C8}">
      <dgm:prSet phldrT="[Text]"/>
      <dgm:spPr>
        <a:solidFill>
          <a:schemeClr val="accent1">
            <a:lumMod val="20000"/>
            <a:lumOff val="80000"/>
            <a:alpha val="90000"/>
          </a:schemeClr>
        </a:solidFill>
      </dgm:spPr>
      <dgm:t>
        <a:bodyPr/>
        <a:lstStyle/>
        <a:p>
          <a:r>
            <a:rPr lang="en-US" dirty="0" smtClean="0"/>
            <a:t>Does </a:t>
          </a:r>
          <a:r>
            <a:rPr lang="en-US" b="1" dirty="0" smtClean="0"/>
            <a:t>not</a:t>
          </a:r>
          <a:r>
            <a:rPr lang="en-US" dirty="0" smtClean="0"/>
            <a:t> require a separate database because it processes transactions in real-time against the ERP.</a:t>
          </a:r>
          <a:endParaRPr lang="en-US" dirty="0"/>
        </a:p>
      </dgm:t>
    </dgm:pt>
    <dgm:pt modelId="{D0A7B879-97C0-469F-83E3-DCE49C6DA3C0}" type="parTrans" cxnId="{C25EBC60-1B40-4818-93A9-7DD95CB82AB6}">
      <dgm:prSet/>
      <dgm:spPr/>
      <dgm:t>
        <a:bodyPr/>
        <a:lstStyle/>
        <a:p>
          <a:endParaRPr lang="en-US"/>
        </a:p>
      </dgm:t>
    </dgm:pt>
    <dgm:pt modelId="{A1819DED-C93A-4287-8C3C-0E908374E4C7}" type="sibTrans" cxnId="{C25EBC60-1B40-4818-93A9-7DD95CB82AB6}">
      <dgm:prSet/>
      <dgm:spPr/>
      <dgm:t>
        <a:bodyPr/>
        <a:lstStyle/>
        <a:p>
          <a:endParaRPr lang="en-US"/>
        </a:p>
      </dgm:t>
    </dgm:pt>
    <dgm:pt modelId="{44A0FBEF-5275-4FA7-BACE-FDB03BEF7852}">
      <dgm:prSet phldrT="[Text]"/>
      <dgm:spPr>
        <a:solidFill>
          <a:schemeClr val="accent1">
            <a:lumMod val="20000"/>
            <a:lumOff val="80000"/>
            <a:alpha val="90000"/>
          </a:schemeClr>
        </a:solidFill>
      </dgm:spPr>
      <dgm:t>
        <a:bodyPr/>
        <a:lstStyle/>
        <a:p>
          <a:r>
            <a:rPr lang="en-US" dirty="0" smtClean="0"/>
            <a:t>A system that extends the functionality of the ERP onto a mobile device.</a:t>
          </a:r>
          <a:endParaRPr lang="en-US" dirty="0"/>
        </a:p>
      </dgm:t>
    </dgm:pt>
    <dgm:pt modelId="{E18C3C50-CA44-43E0-8F64-724DC2C40018}" type="parTrans" cxnId="{BC4E11CD-7F67-417B-8CEE-2ABCE4A27D59}">
      <dgm:prSet/>
      <dgm:spPr/>
      <dgm:t>
        <a:bodyPr/>
        <a:lstStyle/>
        <a:p>
          <a:endParaRPr lang="en-US"/>
        </a:p>
      </dgm:t>
    </dgm:pt>
    <dgm:pt modelId="{DFFC5A2F-64EB-498A-A44B-72103ABD0A42}" type="sibTrans" cxnId="{BC4E11CD-7F67-417B-8CEE-2ABCE4A27D59}">
      <dgm:prSet/>
      <dgm:spPr/>
      <dgm:t>
        <a:bodyPr/>
        <a:lstStyle/>
        <a:p>
          <a:endParaRPr lang="en-US"/>
        </a:p>
      </dgm:t>
    </dgm:pt>
    <dgm:pt modelId="{050D462B-084D-4E32-9CD4-EE64112E4B8D}">
      <dgm:prSet/>
      <dgm:spPr>
        <a:solidFill>
          <a:schemeClr val="accent4">
            <a:lumMod val="20000"/>
            <a:lumOff val="80000"/>
            <a:alpha val="90000"/>
          </a:schemeClr>
        </a:solidFill>
      </dgm:spPr>
      <dgm:t>
        <a:bodyPr/>
        <a:lstStyle/>
        <a:p>
          <a:r>
            <a:rPr lang="en-US" dirty="0" smtClean="0"/>
            <a:t>Typically has its own set of business rules and configuration that must be set up and managed.</a:t>
          </a:r>
          <a:endParaRPr lang="en-US" dirty="0"/>
        </a:p>
      </dgm:t>
    </dgm:pt>
    <dgm:pt modelId="{3D6A7664-B264-4C40-8284-06B01DA8BE80}" type="parTrans" cxnId="{2D332031-05A8-462E-864D-F875C713515B}">
      <dgm:prSet/>
      <dgm:spPr/>
      <dgm:t>
        <a:bodyPr/>
        <a:lstStyle/>
        <a:p>
          <a:endParaRPr lang="en-US"/>
        </a:p>
      </dgm:t>
    </dgm:pt>
    <dgm:pt modelId="{86322717-9C58-4EA9-8344-63C0CD790920}" type="sibTrans" cxnId="{2D332031-05A8-462E-864D-F875C713515B}">
      <dgm:prSet/>
      <dgm:spPr/>
      <dgm:t>
        <a:bodyPr/>
        <a:lstStyle/>
        <a:p>
          <a:endParaRPr lang="en-US"/>
        </a:p>
      </dgm:t>
    </dgm:pt>
    <dgm:pt modelId="{344AF57F-978F-4428-ABF9-F43A0F0E7E44}">
      <dgm:prSet/>
      <dgm:spPr>
        <a:solidFill>
          <a:schemeClr val="accent1">
            <a:lumMod val="20000"/>
            <a:lumOff val="80000"/>
            <a:alpha val="90000"/>
          </a:schemeClr>
        </a:solidFill>
      </dgm:spPr>
      <dgm:t>
        <a:bodyPr/>
        <a:lstStyle/>
        <a:p>
          <a:r>
            <a:rPr lang="en-US" dirty="0" smtClean="0"/>
            <a:t>A solution that utilizes the data </a:t>
          </a:r>
          <a:r>
            <a:rPr lang="en-US" b="1" u="none" dirty="0" smtClean="0"/>
            <a:t>and</a:t>
          </a:r>
          <a:r>
            <a:rPr lang="en-US" dirty="0" smtClean="0"/>
            <a:t> business rules already setup in the ERP.</a:t>
          </a:r>
          <a:endParaRPr lang="en-US" dirty="0"/>
        </a:p>
      </dgm:t>
    </dgm:pt>
    <dgm:pt modelId="{34ED3448-3A92-4623-A2E7-D6AE594708D6}" type="parTrans" cxnId="{98118BDF-CE13-4328-9198-5777836F92C6}">
      <dgm:prSet/>
      <dgm:spPr/>
      <dgm:t>
        <a:bodyPr/>
        <a:lstStyle/>
        <a:p>
          <a:endParaRPr lang="en-US"/>
        </a:p>
      </dgm:t>
    </dgm:pt>
    <dgm:pt modelId="{0CD68E7C-7D51-4EA1-9CB0-0949CEC610E5}" type="sibTrans" cxnId="{98118BDF-CE13-4328-9198-5777836F92C6}">
      <dgm:prSet/>
      <dgm:spPr/>
      <dgm:t>
        <a:bodyPr/>
        <a:lstStyle/>
        <a:p>
          <a:endParaRPr lang="en-US"/>
        </a:p>
      </dgm:t>
    </dgm:pt>
    <dgm:pt modelId="{E1018F98-B446-464A-B728-E5547DC6D610}" type="pres">
      <dgm:prSet presAssocID="{F92B4C1A-3CD8-4AF7-830D-2B3F982A1B4D}" presName="Name0" presStyleCnt="0">
        <dgm:presLayoutVars>
          <dgm:dir/>
          <dgm:animLvl val="lvl"/>
          <dgm:resizeHandles val="exact"/>
        </dgm:presLayoutVars>
      </dgm:prSet>
      <dgm:spPr/>
      <dgm:t>
        <a:bodyPr/>
        <a:lstStyle/>
        <a:p>
          <a:endParaRPr lang="en-US"/>
        </a:p>
      </dgm:t>
    </dgm:pt>
    <dgm:pt modelId="{C8518E47-074A-40CE-BB4C-44BF8A8F7E31}" type="pres">
      <dgm:prSet presAssocID="{53AFAF51-1592-4119-A2A6-CE406DF98BF3}" presName="vertFlow" presStyleCnt="0"/>
      <dgm:spPr/>
    </dgm:pt>
    <dgm:pt modelId="{254CBDB3-8DC7-430F-8E5D-BB697E2CAF03}" type="pres">
      <dgm:prSet presAssocID="{53AFAF51-1592-4119-A2A6-CE406DF98BF3}" presName="header" presStyleLbl="node1" presStyleIdx="0" presStyleCnt="2"/>
      <dgm:spPr/>
      <dgm:t>
        <a:bodyPr/>
        <a:lstStyle/>
        <a:p>
          <a:endParaRPr lang="en-US"/>
        </a:p>
      </dgm:t>
    </dgm:pt>
    <dgm:pt modelId="{694F832B-0BCD-4E1B-805B-06F627B67217}" type="pres">
      <dgm:prSet presAssocID="{0FB2EFD7-DE59-4FBB-A7DC-25736B5ED74B}" presName="parTrans" presStyleLbl="sibTrans2D1" presStyleIdx="0" presStyleCnt="8"/>
      <dgm:spPr/>
      <dgm:t>
        <a:bodyPr/>
        <a:lstStyle/>
        <a:p>
          <a:endParaRPr lang="en-US"/>
        </a:p>
      </dgm:t>
    </dgm:pt>
    <dgm:pt modelId="{53EC5D6E-8F99-4B2A-9ADC-D52FE8ACD203}" type="pres">
      <dgm:prSet presAssocID="{DB0138DB-857C-4610-B6CC-238ECC372EF8}" presName="child" presStyleLbl="alignAccFollowNode1" presStyleIdx="0" presStyleCnt="8">
        <dgm:presLayoutVars>
          <dgm:chMax val="0"/>
          <dgm:bulletEnabled val="1"/>
        </dgm:presLayoutVars>
      </dgm:prSet>
      <dgm:spPr/>
      <dgm:t>
        <a:bodyPr/>
        <a:lstStyle/>
        <a:p>
          <a:endParaRPr lang="en-US"/>
        </a:p>
      </dgm:t>
    </dgm:pt>
    <dgm:pt modelId="{4205337B-8C98-4482-A6EF-8026295673A8}" type="pres">
      <dgm:prSet presAssocID="{511F8F60-2AC5-4130-8BFD-AF923D5BC25E}" presName="sibTrans" presStyleLbl="sibTrans2D1" presStyleIdx="1" presStyleCnt="8"/>
      <dgm:spPr/>
      <dgm:t>
        <a:bodyPr/>
        <a:lstStyle/>
        <a:p>
          <a:endParaRPr lang="en-US"/>
        </a:p>
      </dgm:t>
    </dgm:pt>
    <dgm:pt modelId="{FA926B52-B203-4263-8883-B8AFAC9A5689}" type="pres">
      <dgm:prSet presAssocID="{F98D0F64-0E35-4323-BE09-5C8B72F3F4D3}" presName="child" presStyleLbl="alignAccFollowNode1" presStyleIdx="1" presStyleCnt="8">
        <dgm:presLayoutVars>
          <dgm:chMax val="0"/>
          <dgm:bulletEnabled val="1"/>
        </dgm:presLayoutVars>
      </dgm:prSet>
      <dgm:spPr/>
      <dgm:t>
        <a:bodyPr/>
        <a:lstStyle/>
        <a:p>
          <a:endParaRPr lang="en-US"/>
        </a:p>
      </dgm:t>
    </dgm:pt>
    <dgm:pt modelId="{9A211A4C-EFE2-4FD5-A738-E02113494557}" type="pres">
      <dgm:prSet presAssocID="{157178A8-CB11-4997-B7AC-31CB9A9FD4F5}" presName="sibTrans" presStyleLbl="sibTrans2D1" presStyleIdx="2" presStyleCnt="8"/>
      <dgm:spPr/>
      <dgm:t>
        <a:bodyPr/>
        <a:lstStyle/>
        <a:p>
          <a:endParaRPr lang="en-US"/>
        </a:p>
      </dgm:t>
    </dgm:pt>
    <dgm:pt modelId="{53A48651-5819-48D8-9821-539AC809DC8C}" type="pres">
      <dgm:prSet presAssocID="{0EE7F85C-FCF8-46C6-BF40-48C7991D9693}" presName="child" presStyleLbl="alignAccFollowNode1" presStyleIdx="2" presStyleCnt="8">
        <dgm:presLayoutVars>
          <dgm:chMax val="0"/>
          <dgm:bulletEnabled val="1"/>
        </dgm:presLayoutVars>
      </dgm:prSet>
      <dgm:spPr/>
      <dgm:t>
        <a:bodyPr/>
        <a:lstStyle/>
        <a:p>
          <a:endParaRPr lang="en-US"/>
        </a:p>
      </dgm:t>
    </dgm:pt>
    <dgm:pt modelId="{DC4C3990-D436-487B-B290-732A443AAC14}" type="pres">
      <dgm:prSet presAssocID="{A3857C1E-856E-461F-AF39-3302AFD38EA6}" presName="sibTrans" presStyleLbl="sibTrans2D1" presStyleIdx="3" presStyleCnt="8"/>
      <dgm:spPr/>
      <dgm:t>
        <a:bodyPr/>
        <a:lstStyle/>
        <a:p>
          <a:endParaRPr lang="en-US"/>
        </a:p>
      </dgm:t>
    </dgm:pt>
    <dgm:pt modelId="{D21A91F2-689C-45EA-87FE-F1C8393F4B53}" type="pres">
      <dgm:prSet presAssocID="{050D462B-084D-4E32-9CD4-EE64112E4B8D}" presName="child" presStyleLbl="alignAccFollowNode1" presStyleIdx="3" presStyleCnt="8">
        <dgm:presLayoutVars>
          <dgm:chMax val="0"/>
          <dgm:bulletEnabled val="1"/>
        </dgm:presLayoutVars>
      </dgm:prSet>
      <dgm:spPr/>
      <dgm:t>
        <a:bodyPr/>
        <a:lstStyle/>
        <a:p>
          <a:endParaRPr lang="en-US"/>
        </a:p>
      </dgm:t>
    </dgm:pt>
    <dgm:pt modelId="{1DB55172-78A1-4C46-AA76-59EB4F332612}" type="pres">
      <dgm:prSet presAssocID="{53AFAF51-1592-4119-A2A6-CE406DF98BF3}" presName="hSp" presStyleCnt="0"/>
      <dgm:spPr/>
    </dgm:pt>
    <dgm:pt modelId="{8A1414F5-B215-4479-83A2-8EB1862B54C4}" type="pres">
      <dgm:prSet presAssocID="{9B5D0BE1-ADF9-4953-A922-36E2106FE277}" presName="vertFlow" presStyleCnt="0"/>
      <dgm:spPr/>
    </dgm:pt>
    <dgm:pt modelId="{80735774-71F2-4383-AE44-FD15B3AD8CCD}" type="pres">
      <dgm:prSet presAssocID="{9B5D0BE1-ADF9-4953-A922-36E2106FE277}" presName="header" presStyleLbl="node1" presStyleIdx="1" presStyleCnt="2"/>
      <dgm:spPr/>
      <dgm:t>
        <a:bodyPr/>
        <a:lstStyle/>
        <a:p>
          <a:endParaRPr lang="en-US"/>
        </a:p>
      </dgm:t>
    </dgm:pt>
    <dgm:pt modelId="{8FD7B9CE-1654-414D-A555-A498F660D767}" type="pres">
      <dgm:prSet presAssocID="{62E9EF6F-E09B-4BCA-8445-033151118AF8}" presName="parTrans" presStyleLbl="sibTrans2D1" presStyleIdx="4" presStyleCnt="8"/>
      <dgm:spPr/>
      <dgm:t>
        <a:bodyPr/>
        <a:lstStyle/>
        <a:p>
          <a:endParaRPr lang="en-US"/>
        </a:p>
      </dgm:t>
    </dgm:pt>
    <dgm:pt modelId="{04F7943D-A52B-4664-9402-F43899EA7710}" type="pres">
      <dgm:prSet presAssocID="{DADC1AC1-B45E-42B3-BF4B-5C90382C6623}" presName="child" presStyleLbl="alignAccFollowNode1" presStyleIdx="4" presStyleCnt="8">
        <dgm:presLayoutVars>
          <dgm:chMax val="0"/>
          <dgm:bulletEnabled val="1"/>
        </dgm:presLayoutVars>
      </dgm:prSet>
      <dgm:spPr/>
      <dgm:t>
        <a:bodyPr/>
        <a:lstStyle/>
        <a:p>
          <a:endParaRPr lang="en-US"/>
        </a:p>
      </dgm:t>
    </dgm:pt>
    <dgm:pt modelId="{65075BFF-0F62-451C-ADC1-B5D31676F71A}" type="pres">
      <dgm:prSet presAssocID="{85E2F7EA-5C6B-4899-A18E-3B4C85FF826B}" presName="sibTrans" presStyleLbl="sibTrans2D1" presStyleIdx="5" presStyleCnt="8"/>
      <dgm:spPr/>
      <dgm:t>
        <a:bodyPr/>
        <a:lstStyle/>
        <a:p>
          <a:endParaRPr lang="en-US"/>
        </a:p>
      </dgm:t>
    </dgm:pt>
    <dgm:pt modelId="{F6E8F7E1-D5D9-4B10-834B-D2657DD3F912}" type="pres">
      <dgm:prSet presAssocID="{C1517239-DF43-4571-A65C-BBAED06A07C8}" presName="child" presStyleLbl="alignAccFollowNode1" presStyleIdx="5" presStyleCnt="8">
        <dgm:presLayoutVars>
          <dgm:chMax val="0"/>
          <dgm:bulletEnabled val="1"/>
        </dgm:presLayoutVars>
      </dgm:prSet>
      <dgm:spPr/>
      <dgm:t>
        <a:bodyPr/>
        <a:lstStyle/>
        <a:p>
          <a:endParaRPr lang="en-US"/>
        </a:p>
      </dgm:t>
    </dgm:pt>
    <dgm:pt modelId="{FD348715-A002-4A21-A32C-6A2C78C26CF9}" type="pres">
      <dgm:prSet presAssocID="{A1819DED-C93A-4287-8C3C-0E908374E4C7}" presName="sibTrans" presStyleLbl="sibTrans2D1" presStyleIdx="6" presStyleCnt="8"/>
      <dgm:spPr/>
      <dgm:t>
        <a:bodyPr/>
        <a:lstStyle/>
        <a:p>
          <a:endParaRPr lang="en-US"/>
        </a:p>
      </dgm:t>
    </dgm:pt>
    <dgm:pt modelId="{F54549EA-1D90-4649-AE3E-C3F91D57CEE2}" type="pres">
      <dgm:prSet presAssocID="{44A0FBEF-5275-4FA7-BACE-FDB03BEF7852}" presName="child" presStyleLbl="alignAccFollowNode1" presStyleIdx="6" presStyleCnt="8">
        <dgm:presLayoutVars>
          <dgm:chMax val="0"/>
          <dgm:bulletEnabled val="1"/>
        </dgm:presLayoutVars>
      </dgm:prSet>
      <dgm:spPr/>
      <dgm:t>
        <a:bodyPr/>
        <a:lstStyle/>
        <a:p>
          <a:endParaRPr lang="en-US"/>
        </a:p>
      </dgm:t>
    </dgm:pt>
    <dgm:pt modelId="{3DCB95A1-BFC2-4C9C-AABC-5AF251B0F63F}" type="pres">
      <dgm:prSet presAssocID="{DFFC5A2F-64EB-498A-A44B-72103ABD0A42}" presName="sibTrans" presStyleLbl="sibTrans2D1" presStyleIdx="7" presStyleCnt="8"/>
      <dgm:spPr/>
      <dgm:t>
        <a:bodyPr/>
        <a:lstStyle/>
        <a:p>
          <a:endParaRPr lang="en-US"/>
        </a:p>
      </dgm:t>
    </dgm:pt>
    <dgm:pt modelId="{5C3F1938-A8D9-487D-ACBF-FEACFA71C7C8}" type="pres">
      <dgm:prSet presAssocID="{344AF57F-978F-4428-ABF9-F43A0F0E7E44}" presName="child" presStyleLbl="alignAccFollowNode1" presStyleIdx="7" presStyleCnt="8">
        <dgm:presLayoutVars>
          <dgm:chMax val="0"/>
          <dgm:bulletEnabled val="1"/>
        </dgm:presLayoutVars>
      </dgm:prSet>
      <dgm:spPr/>
      <dgm:t>
        <a:bodyPr/>
        <a:lstStyle/>
        <a:p>
          <a:endParaRPr lang="en-US"/>
        </a:p>
      </dgm:t>
    </dgm:pt>
  </dgm:ptLst>
  <dgm:cxnLst>
    <dgm:cxn modelId="{759487AB-C7CA-4EC2-9A1A-88E275A700CD}" type="presOf" srcId="{0FB2EFD7-DE59-4FBB-A7DC-25736B5ED74B}" destId="{694F832B-0BCD-4E1B-805B-06F627B67217}" srcOrd="0" destOrd="0" presId="urn:microsoft.com/office/officeart/2005/8/layout/lProcess1"/>
    <dgm:cxn modelId="{9D286043-4561-43EF-8B50-1D83DFC25A15}" type="presOf" srcId="{9B5D0BE1-ADF9-4953-A922-36E2106FE277}" destId="{80735774-71F2-4383-AE44-FD15B3AD8CCD}" srcOrd="0" destOrd="0" presId="urn:microsoft.com/office/officeart/2005/8/layout/lProcess1"/>
    <dgm:cxn modelId="{7807EE70-24B0-4272-930D-2CBB6B668FE8}" type="presOf" srcId="{DADC1AC1-B45E-42B3-BF4B-5C90382C6623}" destId="{04F7943D-A52B-4664-9402-F43899EA7710}" srcOrd="0" destOrd="0" presId="urn:microsoft.com/office/officeart/2005/8/layout/lProcess1"/>
    <dgm:cxn modelId="{BC4E11CD-7F67-417B-8CEE-2ABCE4A27D59}" srcId="{9B5D0BE1-ADF9-4953-A922-36E2106FE277}" destId="{44A0FBEF-5275-4FA7-BACE-FDB03BEF7852}" srcOrd="2" destOrd="0" parTransId="{E18C3C50-CA44-43E0-8F64-724DC2C40018}" sibTransId="{DFFC5A2F-64EB-498A-A44B-72103ABD0A42}"/>
    <dgm:cxn modelId="{20D62FB2-E988-4285-894D-FDA0BDAE9A45}" type="presOf" srcId="{050D462B-084D-4E32-9CD4-EE64112E4B8D}" destId="{D21A91F2-689C-45EA-87FE-F1C8393F4B53}" srcOrd="0" destOrd="0" presId="urn:microsoft.com/office/officeart/2005/8/layout/lProcess1"/>
    <dgm:cxn modelId="{99C3B0EE-0950-47CC-8A40-E8FE7094F880}" type="presOf" srcId="{53AFAF51-1592-4119-A2A6-CE406DF98BF3}" destId="{254CBDB3-8DC7-430F-8E5D-BB697E2CAF03}" srcOrd="0" destOrd="0" presId="urn:microsoft.com/office/officeart/2005/8/layout/lProcess1"/>
    <dgm:cxn modelId="{37598352-9740-4C96-B0C2-A6F6A7BBA6C3}" type="presOf" srcId="{344AF57F-978F-4428-ABF9-F43A0F0E7E44}" destId="{5C3F1938-A8D9-487D-ACBF-FEACFA71C7C8}" srcOrd="0" destOrd="0" presId="urn:microsoft.com/office/officeart/2005/8/layout/lProcess1"/>
    <dgm:cxn modelId="{98118BDF-CE13-4328-9198-5777836F92C6}" srcId="{9B5D0BE1-ADF9-4953-A922-36E2106FE277}" destId="{344AF57F-978F-4428-ABF9-F43A0F0E7E44}" srcOrd="3" destOrd="0" parTransId="{34ED3448-3A92-4623-A2E7-D6AE594708D6}" sibTransId="{0CD68E7C-7D51-4EA1-9CB0-0949CEC610E5}"/>
    <dgm:cxn modelId="{A9F53C21-363B-472C-8E85-14C13E671BD9}" type="presOf" srcId="{A3857C1E-856E-461F-AF39-3302AFD38EA6}" destId="{DC4C3990-D436-487B-B290-732A443AAC14}" srcOrd="0" destOrd="0" presId="urn:microsoft.com/office/officeart/2005/8/layout/lProcess1"/>
    <dgm:cxn modelId="{925398F3-D147-4DFA-B5FE-5CA7D601C1E3}" type="presOf" srcId="{511F8F60-2AC5-4130-8BFD-AF923D5BC25E}" destId="{4205337B-8C98-4482-A6EF-8026295673A8}" srcOrd="0" destOrd="0" presId="urn:microsoft.com/office/officeart/2005/8/layout/lProcess1"/>
    <dgm:cxn modelId="{DCBE3565-53B4-4B0A-8066-7ACD66862EC8}" type="presOf" srcId="{C1517239-DF43-4571-A65C-BBAED06A07C8}" destId="{F6E8F7E1-D5D9-4B10-834B-D2657DD3F912}" srcOrd="0" destOrd="0" presId="urn:microsoft.com/office/officeart/2005/8/layout/lProcess1"/>
    <dgm:cxn modelId="{7DD1869C-12FD-467A-9A99-B01556FB2744}" srcId="{53AFAF51-1592-4119-A2A6-CE406DF98BF3}" destId="{0EE7F85C-FCF8-46C6-BF40-48C7991D9693}" srcOrd="2" destOrd="0" parTransId="{988B7378-CBC5-4152-927E-06E86A79071F}" sibTransId="{A3857C1E-856E-461F-AF39-3302AFD38EA6}"/>
    <dgm:cxn modelId="{523DE4C1-7624-4A24-ABD9-274522B46D18}" type="presOf" srcId="{62E9EF6F-E09B-4BCA-8445-033151118AF8}" destId="{8FD7B9CE-1654-414D-A555-A498F660D767}" srcOrd="0" destOrd="0" presId="urn:microsoft.com/office/officeart/2005/8/layout/lProcess1"/>
    <dgm:cxn modelId="{39141204-DEDA-4ECF-90BE-686851D6A0D8}" type="presOf" srcId="{157178A8-CB11-4997-B7AC-31CB9A9FD4F5}" destId="{9A211A4C-EFE2-4FD5-A738-E02113494557}" srcOrd="0" destOrd="0" presId="urn:microsoft.com/office/officeart/2005/8/layout/lProcess1"/>
    <dgm:cxn modelId="{B7F0687E-DECA-4D0B-9B51-B793AB7C30A9}" srcId="{F92B4C1A-3CD8-4AF7-830D-2B3F982A1B4D}" destId="{53AFAF51-1592-4119-A2A6-CE406DF98BF3}" srcOrd="0" destOrd="0" parTransId="{B728D30E-AC4D-4134-BD58-79DE4A51429D}" sibTransId="{2B69DE3F-8D23-4627-B17A-D2AE0D7E4CC5}"/>
    <dgm:cxn modelId="{E5C1D9C5-080D-44AE-BD17-3D61768C7067}" srcId="{53AFAF51-1592-4119-A2A6-CE406DF98BF3}" destId="{DB0138DB-857C-4610-B6CC-238ECC372EF8}" srcOrd="0" destOrd="0" parTransId="{0FB2EFD7-DE59-4FBB-A7DC-25736B5ED74B}" sibTransId="{511F8F60-2AC5-4130-8BFD-AF923D5BC25E}"/>
    <dgm:cxn modelId="{B2CE5392-8DD0-4148-87EF-A36ECD4C876E}" type="presOf" srcId="{44A0FBEF-5275-4FA7-BACE-FDB03BEF7852}" destId="{F54549EA-1D90-4649-AE3E-C3F91D57CEE2}" srcOrd="0" destOrd="0" presId="urn:microsoft.com/office/officeart/2005/8/layout/lProcess1"/>
    <dgm:cxn modelId="{D0740AB9-3E7B-4763-AAE2-6C61C8B869C9}" type="presOf" srcId="{F92B4C1A-3CD8-4AF7-830D-2B3F982A1B4D}" destId="{E1018F98-B446-464A-B728-E5547DC6D610}" srcOrd="0" destOrd="0" presId="urn:microsoft.com/office/officeart/2005/8/layout/lProcess1"/>
    <dgm:cxn modelId="{187D53AB-76B0-4A77-AC3D-C574B69B9FAC}" type="presOf" srcId="{DB0138DB-857C-4610-B6CC-238ECC372EF8}" destId="{53EC5D6E-8F99-4B2A-9ADC-D52FE8ACD203}" srcOrd="0" destOrd="0" presId="urn:microsoft.com/office/officeart/2005/8/layout/lProcess1"/>
    <dgm:cxn modelId="{C126F96A-B628-42BB-88A0-0E141BD5E612}" type="presOf" srcId="{85E2F7EA-5C6B-4899-A18E-3B4C85FF826B}" destId="{65075BFF-0F62-451C-ADC1-B5D31676F71A}" srcOrd="0" destOrd="0" presId="urn:microsoft.com/office/officeart/2005/8/layout/lProcess1"/>
    <dgm:cxn modelId="{AEA09141-6763-467E-A4D1-838512F9D98B}" type="presOf" srcId="{F98D0F64-0E35-4323-BE09-5C8B72F3F4D3}" destId="{FA926B52-B203-4263-8883-B8AFAC9A5689}" srcOrd="0" destOrd="0" presId="urn:microsoft.com/office/officeart/2005/8/layout/lProcess1"/>
    <dgm:cxn modelId="{C25EBC60-1B40-4818-93A9-7DD95CB82AB6}" srcId="{9B5D0BE1-ADF9-4953-A922-36E2106FE277}" destId="{C1517239-DF43-4571-A65C-BBAED06A07C8}" srcOrd="1" destOrd="0" parTransId="{D0A7B879-97C0-469F-83E3-DCE49C6DA3C0}" sibTransId="{A1819DED-C93A-4287-8C3C-0E908374E4C7}"/>
    <dgm:cxn modelId="{98C5B87F-330A-4C7D-A17F-6FA87E6506B6}" type="presOf" srcId="{0EE7F85C-FCF8-46C6-BF40-48C7991D9693}" destId="{53A48651-5819-48D8-9821-539AC809DC8C}" srcOrd="0" destOrd="0" presId="urn:microsoft.com/office/officeart/2005/8/layout/lProcess1"/>
    <dgm:cxn modelId="{FE8130C6-8EB8-4914-A561-E3CCA39FCEC2}" srcId="{9B5D0BE1-ADF9-4953-A922-36E2106FE277}" destId="{DADC1AC1-B45E-42B3-BF4B-5C90382C6623}" srcOrd="0" destOrd="0" parTransId="{62E9EF6F-E09B-4BCA-8445-033151118AF8}" sibTransId="{85E2F7EA-5C6B-4899-A18E-3B4C85FF826B}"/>
    <dgm:cxn modelId="{B88FA995-52D3-4703-BF88-AA8608142E1D}" srcId="{F92B4C1A-3CD8-4AF7-830D-2B3F982A1B4D}" destId="{9B5D0BE1-ADF9-4953-A922-36E2106FE277}" srcOrd="1" destOrd="0" parTransId="{6EA612DF-11D7-464C-9C7D-73C3CFA4672E}" sibTransId="{E0C458DD-4F85-4FFF-A4FE-E2884050B6E4}"/>
    <dgm:cxn modelId="{280A4E6A-2963-42E0-9EE4-D4D5810FE1E6}" srcId="{53AFAF51-1592-4119-A2A6-CE406DF98BF3}" destId="{F98D0F64-0E35-4323-BE09-5C8B72F3F4D3}" srcOrd="1" destOrd="0" parTransId="{8D42B975-2F64-43CE-899B-51C7F413108B}" sibTransId="{157178A8-CB11-4997-B7AC-31CB9A9FD4F5}"/>
    <dgm:cxn modelId="{8911D249-46CB-47F0-BE97-1938F258272D}" type="presOf" srcId="{DFFC5A2F-64EB-498A-A44B-72103ABD0A42}" destId="{3DCB95A1-BFC2-4C9C-AABC-5AF251B0F63F}" srcOrd="0" destOrd="0" presId="urn:microsoft.com/office/officeart/2005/8/layout/lProcess1"/>
    <dgm:cxn modelId="{3DCF8F31-8C83-4734-A877-F9C9B1A546B3}" type="presOf" srcId="{A1819DED-C93A-4287-8C3C-0E908374E4C7}" destId="{FD348715-A002-4A21-A32C-6A2C78C26CF9}" srcOrd="0" destOrd="0" presId="urn:microsoft.com/office/officeart/2005/8/layout/lProcess1"/>
    <dgm:cxn modelId="{2D332031-05A8-462E-864D-F875C713515B}" srcId="{53AFAF51-1592-4119-A2A6-CE406DF98BF3}" destId="{050D462B-084D-4E32-9CD4-EE64112E4B8D}" srcOrd="3" destOrd="0" parTransId="{3D6A7664-B264-4C40-8284-06B01DA8BE80}" sibTransId="{86322717-9C58-4EA9-8344-63C0CD790920}"/>
    <dgm:cxn modelId="{44975C7A-3A31-473E-A77E-96E3F7EB0415}" type="presParOf" srcId="{E1018F98-B446-464A-B728-E5547DC6D610}" destId="{C8518E47-074A-40CE-BB4C-44BF8A8F7E31}" srcOrd="0" destOrd="0" presId="urn:microsoft.com/office/officeart/2005/8/layout/lProcess1"/>
    <dgm:cxn modelId="{AC28DD0F-7FC4-4A43-B3F5-D8D4474BF047}" type="presParOf" srcId="{C8518E47-074A-40CE-BB4C-44BF8A8F7E31}" destId="{254CBDB3-8DC7-430F-8E5D-BB697E2CAF03}" srcOrd="0" destOrd="0" presId="urn:microsoft.com/office/officeart/2005/8/layout/lProcess1"/>
    <dgm:cxn modelId="{779F3933-FAE9-4B1B-A627-8B73B6C19A96}" type="presParOf" srcId="{C8518E47-074A-40CE-BB4C-44BF8A8F7E31}" destId="{694F832B-0BCD-4E1B-805B-06F627B67217}" srcOrd="1" destOrd="0" presId="urn:microsoft.com/office/officeart/2005/8/layout/lProcess1"/>
    <dgm:cxn modelId="{8DA198F7-7E0E-4D8E-9ECF-09B2F2D0BAC6}" type="presParOf" srcId="{C8518E47-074A-40CE-BB4C-44BF8A8F7E31}" destId="{53EC5D6E-8F99-4B2A-9ADC-D52FE8ACD203}" srcOrd="2" destOrd="0" presId="urn:microsoft.com/office/officeart/2005/8/layout/lProcess1"/>
    <dgm:cxn modelId="{D8A56C75-5E72-4B4F-B553-BC91BB7E4F53}" type="presParOf" srcId="{C8518E47-074A-40CE-BB4C-44BF8A8F7E31}" destId="{4205337B-8C98-4482-A6EF-8026295673A8}" srcOrd="3" destOrd="0" presId="urn:microsoft.com/office/officeart/2005/8/layout/lProcess1"/>
    <dgm:cxn modelId="{5DABEA51-B6A1-4252-B837-C7CC52EE1AA4}" type="presParOf" srcId="{C8518E47-074A-40CE-BB4C-44BF8A8F7E31}" destId="{FA926B52-B203-4263-8883-B8AFAC9A5689}" srcOrd="4" destOrd="0" presId="urn:microsoft.com/office/officeart/2005/8/layout/lProcess1"/>
    <dgm:cxn modelId="{99848731-2774-4D88-BA24-02E878220497}" type="presParOf" srcId="{C8518E47-074A-40CE-BB4C-44BF8A8F7E31}" destId="{9A211A4C-EFE2-4FD5-A738-E02113494557}" srcOrd="5" destOrd="0" presId="urn:microsoft.com/office/officeart/2005/8/layout/lProcess1"/>
    <dgm:cxn modelId="{37DAE0D1-838F-4FF9-887B-A71379626E72}" type="presParOf" srcId="{C8518E47-074A-40CE-BB4C-44BF8A8F7E31}" destId="{53A48651-5819-48D8-9821-539AC809DC8C}" srcOrd="6" destOrd="0" presId="urn:microsoft.com/office/officeart/2005/8/layout/lProcess1"/>
    <dgm:cxn modelId="{93681A38-421B-42FC-82C2-0CFB509616EC}" type="presParOf" srcId="{C8518E47-074A-40CE-BB4C-44BF8A8F7E31}" destId="{DC4C3990-D436-487B-B290-732A443AAC14}" srcOrd="7" destOrd="0" presId="urn:microsoft.com/office/officeart/2005/8/layout/lProcess1"/>
    <dgm:cxn modelId="{3D3F8E22-7B95-4D48-8CE7-5D8B04165BDB}" type="presParOf" srcId="{C8518E47-074A-40CE-BB4C-44BF8A8F7E31}" destId="{D21A91F2-689C-45EA-87FE-F1C8393F4B53}" srcOrd="8" destOrd="0" presId="urn:microsoft.com/office/officeart/2005/8/layout/lProcess1"/>
    <dgm:cxn modelId="{124D1C52-EA1A-4700-BCB1-848557C40E46}" type="presParOf" srcId="{E1018F98-B446-464A-B728-E5547DC6D610}" destId="{1DB55172-78A1-4C46-AA76-59EB4F332612}" srcOrd="1" destOrd="0" presId="urn:microsoft.com/office/officeart/2005/8/layout/lProcess1"/>
    <dgm:cxn modelId="{FE1284DF-86C8-4428-ACC3-A7C034C3F4BA}" type="presParOf" srcId="{E1018F98-B446-464A-B728-E5547DC6D610}" destId="{8A1414F5-B215-4479-83A2-8EB1862B54C4}" srcOrd="2" destOrd="0" presId="urn:microsoft.com/office/officeart/2005/8/layout/lProcess1"/>
    <dgm:cxn modelId="{D0D63345-3194-46B0-B29E-EACA20878D6F}" type="presParOf" srcId="{8A1414F5-B215-4479-83A2-8EB1862B54C4}" destId="{80735774-71F2-4383-AE44-FD15B3AD8CCD}" srcOrd="0" destOrd="0" presId="urn:microsoft.com/office/officeart/2005/8/layout/lProcess1"/>
    <dgm:cxn modelId="{FEA642F8-0409-4BD6-8C0A-B3C7666AE674}" type="presParOf" srcId="{8A1414F5-B215-4479-83A2-8EB1862B54C4}" destId="{8FD7B9CE-1654-414D-A555-A498F660D767}" srcOrd="1" destOrd="0" presId="urn:microsoft.com/office/officeart/2005/8/layout/lProcess1"/>
    <dgm:cxn modelId="{8FE337E8-0DD4-4876-86F2-44FEB7E6D311}" type="presParOf" srcId="{8A1414F5-B215-4479-83A2-8EB1862B54C4}" destId="{04F7943D-A52B-4664-9402-F43899EA7710}" srcOrd="2" destOrd="0" presId="urn:microsoft.com/office/officeart/2005/8/layout/lProcess1"/>
    <dgm:cxn modelId="{EA7EE078-036B-4545-B93D-66072A1A32E2}" type="presParOf" srcId="{8A1414F5-B215-4479-83A2-8EB1862B54C4}" destId="{65075BFF-0F62-451C-ADC1-B5D31676F71A}" srcOrd="3" destOrd="0" presId="urn:microsoft.com/office/officeart/2005/8/layout/lProcess1"/>
    <dgm:cxn modelId="{702348F9-AFAE-4078-B23F-601F6902F31D}" type="presParOf" srcId="{8A1414F5-B215-4479-83A2-8EB1862B54C4}" destId="{F6E8F7E1-D5D9-4B10-834B-D2657DD3F912}" srcOrd="4" destOrd="0" presId="urn:microsoft.com/office/officeart/2005/8/layout/lProcess1"/>
    <dgm:cxn modelId="{92B5E67E-4C4D-4835-B84A-59EA11DFADF4}" type="presParOf" srcId="{8A1414F5-B215-4479-83A2-8EB1862B54C4}" destId="{FD348715-A002-4A21-A32C-6A2C78C26CF9}" srcOrd="5" destOrd="0" presId="urn:microsoft.com/office/officeart/2005/8/layout/lProcess1"/>
    <dgm:cxn modelId="{B0C6A971-43FE-42B3-A045-B00590063520}" type="presParOf" srcId="{8A1414F5-B215-4479-83A2-8EB1862B54C4}" destId="{F54549EA-1D90-4649-AE3E-C3F91D57CEE2}" srcOrd="6" destOrd="0" presId="urn:microsoft.com/office/officeart/2005/8/layout/lProcess1"/>
    <dgm:cxn modelId="{4005EE89-0129-492A-8368-4423FF732C8D}" type="presParOf" srcId="{8A1414F5-B215-4479-83A2-8EB1862B54C4}" destId="{3DCB95A1-BFC2-4C9C-AABC-5AF251B0F63F}" srcOrd="7" destOrd="0" presId="urn:microsoft.com/office/officeart/2005/8/layout/lProcess1"/>
    <dgm:cxn modelId="{42C81304-5720-4756-ACD8-62433F589159}" type="presParOf" srcId="{8A1414F5-B215-4479-83A2-8EB1862B54C4}" destId="{5C3F1938-A8D9-487D-ACBF-FEACFA71C7C8}"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BFB526-4FCF-4581-BB21-3C657EDA27F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069B35F4-E45E-448A-B86F-950B403DF0A8}">
      <dgm:prSet phldrT="[Text]"/>
      <dgm:spPr/>
      <dgm:t>
        <a:bodyPr/>
        <a:lstStyle/>
        <a:p>
          <a:r>
            <a:rPr lang="en-US" dirty="0" smtClean="0"/>
            <a:t>Turn-key solution for warehouse automation for the workflows listed to the right.</a:t>
          </a:r>
          <a:endParaRPr lang="en-US" dirty="0"/>
        </a:p>
      </dgm:t>
    </dgm:pt>
    <dgm:pt modelId="{ABD12E50-4932-422B-B566-D417699A5BDA}" type="parTrans" cxnId="{4A1CBCF5-53D7-4290-80DA-D562C78B849C}">
      <dgm:prSet/>
      <dgm:spPr/>
      <dgm:t>
        <a:bodyPr/>
        <a:lstStyle/>
        <a:p>
          <a:endParaRPr lang="en-US"/>
        </a:p>
      </dgm:t>
    </dgm:pt>
    <dgm:pt modelId="{D520F641-CBE2-4790-B7D6-9325CBCC431C}" type="sibTrans" cxnId="{4A1CBCF5-53D7-4290-80DA-D562C78B849C}">
      <dgm:prSet/>
      <dgm:spPr/>
      <dgm:t>
        <a:bodyPr/>
        <a:lstStyle/>
        <a:p>
          <a:endParaRPr lang="en-US"/>
        </a:p>
      </dgm:t>
    </dgm:pt>
    <dgm:pt modelId="{A802C0ED-6BA4-4DE5-B4F0-007E8D0FF57B}">
      <dgm:prSet phldrT="[Text]"/>
      <dgm:spPr/>
      <dgm:t>
        <a:bodyPr/>
        <a:lstStyle/>
        <a:p>
          <a:r>
            <a:rPr lang="en-US" dirty="0" smtClean="0"/>
            <a:t>Meets the unique or specific requirements of each of the four distribution centers.</a:t>
          </a:r>
          <a:endParaRPr lang="en-US" dirty="0"/>
        </a:p>
      </dgm:t>
    </dgm:pt>
    <dgm:pt modelId="{55129E35-2773-4F31-94B6-6440F41EF5C6}" type="parTrans" cxnId="{5320296E-4C34-4B11-93C0-8AAFA7203734}">
      <dgm:prSet/>
      <dgm:spPr/>
      <dgm:t>
        <a:bodyPr/>
        <a:lstStyle/>
        <a:p>
          <a:endParaRPr lang="en-US"/>
        </a:p>
      </dgm:t>
    </dgm:pt>
    <dgm:pt modelId="{0C27026D-2AAE-4E23-8837-3BAC24F02251}" type="sibTrans" cxnId="{5320296E-4C34-4B11-93C0-8AAFA7203734}">
      <dgm:prSet/>
      <dgm:spPr/>
      <dgm:t>
        <a:bodyPr/>
        <a:lstStyle/>
        <a:p>
          <a:endParaRPr lang="en-US"/>
        </a:p>
      </dgm:t>
    </dgm:pt>
    <dgm:pt modelId="{53137069-99EA-41E6-B790-11BE7332E5C4}">
      <dgm:prSet phldrT="[Text]"/>
      <dgm:spPr/>
      <dgm:t>
        <a:bodyPr/>
        <a:lstStyle/>
        <a:p>
          <a:r>
            <a:rPr lang="en-US" dirty="0" smtClean="0"/>
            <a:t>If there are other areas where efficiencies can be created we can incorporate them into this project very easily.  </a:t>
          </a:r>
          <a:endParaRPr lang="en-US" dirty="0"/>
        </a:p>
      </dgm:t>
    </dgm:pt>
    <dgm:pt modelId="{F0AC18DD-9B2E-4D79-BD85-A82624FEC45C}" type="parTrans" cxnId="{4359680B-19EA-4F59-BCA1-3409370CC1E1}">
      <dgm:prSet/>
      <dgm:spPr/>
      <dgm:t>
        <a:bodyPr/>
        <a:lstStyle/>
        <a:p>
          <a:endParaRPr lang="en-US"/>
        </a:p>
      </dgm:t>
    </dgm:pt>
    <dgm:pt modelId="{DF23C14F-A662-49BC-983C-599542726B50}" type="sibTrans" cxnId="{4359680B-19EA-4F59-BCA1-3409370CC1E1}">
      <dgm:prSet/>
      <dgm:spPr/>
      <dgm:t>
        <a:bodyPr/>
        <a:lstStyle/>
        <a:p>
          <a:endParaRPr lang="en-US"/>
        </a:p>
      </dgm:t>
    </dgm:pt>
    <dgm:pt modelId="{6BD2CE23-F6A4-447A-8A67-A89D75407DFC}">
      <dgm:prSet/>
      <dgm:spPr/>
      <dgm:t>
        <a:bodyPr/>
        <a:lstStyle/>
        <a:p>
          <a:r>
            <a:rPr lang="en-US" dirty="0" smtClean="0"/>
            <a:t>This solution can provide a mobile field sales application for your 250+ field reps. </a:t>
          </a:r>
          <a:endParaRPr lang="en-US" dirty="0"/>
        </a:p>
      </dgm:t>
    </dgm:pt>
    <dgm:pt modelId="{444451A6-B99C-4DCF-A0DA-D1153303F3CE}" type="parTrans" cxnId="{E758F299-BF4F-4216-BE2B-84FD763FB59F}">
      <dgm:prSet/>
      <dgm:spPr/>
      <dgm:t>
        <a:bodyPr/>
        <a:lstStyle/>
        <a:p>
          <a:endParaRPr lang="en-US"/>
        </a:p>
      </dgm:t>
    </dgm:pt>
    <dgm:pt modelId="{106C5E46-C1C4-4379-82B8-91E752862A12}" type="sibTrans" cxnId="{E758F299-BF4F-4216-BE2B-84FD763FB59F}">
      <dgm:prSet/>
      <dgm:spPr/>
      <dgm:t>
        <a:bodyPr/>
        <a:lstStyle/>
        <a:p>
          <a:endParaRPr lang="en-US"/>
        </a:p>
      </dgm:t>
    </dgm:pt>
    <dgm:pt modelId="{FE1267F6-5E95-42B3-88EC-10D79F070A07}">
      <dgm:prSet/>
      <dgm:spPr/>
      <dgm:t>
        <a:bodyPr/>
        <a:lstStyle/>
        <a:p>
          <a:r>
            <a:rPr lang="en-US" dirty="0" smtClean="0"/>
            <a:t>Create increased efficiency / throughput</a:t>
          </a:r>
          <a:endParaRPr lang="en-US" dirty="0"/>
        </a:p>
      </dgm:t>
    </dgm:pt>
    <dgm:pt modelId="{B951E8D4-B809-4F12-BBB9-B7B8E15EAD43}" type="parTrans" cxnId="{77DAF563-5DDE-40BA-BBC1-A5BE10671E3F}">
      <dgm:prSet/>
      <dgm:spPr/>
      <dgm:t>
        <a:bodyPr/>
        <a:lstStyle/>
        <a:p>
          <a:endParaRPr lang="en-US"/>
        </a:p>
      </dgm:t>
    </dgm:pt>
    <dgm:pt modelId="{45C3B3C0-0787-43D3-B7A3-3FDBDCB53F9B}" type="sibTrans" cxnId="{77DAF563-5DDE-40BA-BBC1-A5BE10671E3F}">
      <dgm:prSet/>
      <dgm:spPr/>
      <dgm:t>
        <a:bodyPr/>
        <a:lstStyle/>
        <a:p>
          <a:endParaRPr lang="en-US"/>
        </a:p>
      </dgm:t>
    </dgm:pt>
    <dgm:pt modelId="{E4F473BA-B42C-4B17-AA78-2A6E27A9F952}">
      <dgm:prSet/>
      <dgm:spPr/>
      <dgm:t>
        <a:bodyPr/>
        <a:lstStyle/>
        <a:p>
          <a:r>
            <a:rPr lang="en-US" dirty="0" smtClean="0"/>
            <a:t>Reduction of direct labor</a:t>
          </a:r>
        </a:p>
      </dgm:t>
    </dgm:pt>
    <dgm:pt modelId="{F42719BE-C080-4AAA-BA15-68B21668943D}" type="parTrans" cxnId="{AB5B256A-7F75-4013-A282-0A76E5A0E192}">
      <dgm:prSet/>
      <dgm:spPr/>
      <dgm:t>
        <a:bodyPr/>
        <a:lstStyle/>
        <a:p>
          <a:endParaRPr lang="en-US"/>
        </a:p>
      </dgm:t>
    </dgm:pt>
    <dgm:pt modelId="{22C8DB54-F94A-418E-BCA0-F01D1DE25F7E}" type="sibTrans" cxnId="{AB5B256A-7F75-4013-A282-0A76E5A0E192}">
      <dgm:prSet/>
      <dgm:spPr/>
      <dgm:t>
        <a:bodyPr/>
        <a:lstStyle/>
        <a:p>
          <a:endParaRPr lang="en-US"/>
        </a:p>
      </dgm:t>
    </dgm:pt>
    <dgm:pt modelId="{6105EDD1-6A1B-4C86-976D-511DFEDDD18B}">
      <dgm:prSet/>
      <dgm:spPr/>
      <dgm:t>
        <a:bodyPr/>
        <a:lstStyle/>
        <a:p>
          <a:r>
            <a:rPr lang="en-US" dirty="0" smtClean="0"/>
            <a:t>Increased inventory accuracy</a:t>
          </a:r>
        </a:p>
      </dgm:t>
    </dgm:pt>
    <dgm:pt modelId="{1ED6BFD3-BC9E-4168-AEE3-2623F3B91C9D}" type="parTrans" cxnId="{0DDA1EE0-DC86-4C31-B392-808D261380C1}">
      <dgm:prSet/>
      <dgm:spPr/>
      <dgm:t>
        <a:bodyPr/>
        <a:lstStyle/>
        <a:p>
          <a:endParaRPr lang="en-US"/>
        </a:p>
      </dgm:t>
    </dgm:pt>
    <dgm:pt modelId="{82EA94BD-AD24-4C9F-B283-6D8C6D3A2123}" type="sibTrans" cxnId="{0DDA1EE0-DC86-4C31-B392-808D261380C1}">
      <dgm:prSet/>
      <dgm:spPr/>
      <dgm:t>
        <a:bodyPr/>
        <a:lstStyle/>
        <a:p>
          <a:endParaRPr lang="en-US"/>
        </a:p>
      </dgm:t>
    </dgm:pt>
    <dgm:pt modelId="{51DBCDA6-184A-45F4-A94D-9249F2B33B6C}">
      <dgm:prSet/>
      <dgm:spPr/>
      <dgm:t>
        <a:bodyPr/>
        <a:lstStyle/>
        <a:p>
          <a:r>
            <a:rPr lang="en-US" dirty="0" smtClean="0"/>
            <a:t>eliminate manual processes and data entry </a:t>
          </a:r>
        </a:p>
      </dgm:t>
    </dgm:pt>
    <dgm:pt modelId="{0377DCA0-1189-4C86-A10F-79E0242B6BA4}" type="parTrans" cxnId="{816157AE-19D0-4E9F-9C82-43102F247F9C}">
      <dgm:prSet/>
      <dgm:spPr/>
      <dgm:t>
        <a:bodyPr/>
        <a:lstStyle/>
        <a:p>
          <a:endParaRPr lang="en-US"/>
        </a:p>
      </dgm:t>
    </dgm:pt>
    <dgm:pt modelId="{06624A98-0CDD-419E-957E-D020FFE02829}" type="sibTrans" cxnId="{816157AE-19D0-4E9F-9C82-43102F247F9C}">
      <dgm:prSet/>
      <dgm:spPr/>
      <dgm:t>
        <a:bodyPr/>
        <a:lstStyle/>
        <a:p>
          <a:endParaRPr lang="en-US"/>
        </a:p>
      </dgm:t>
    </dgm:pt>
    <dgm:pt modelId="{6DEEE969-A5D1-40D1-954E-C6F40235886C}">
      <dgm:prSet/>
      <dgm:spPr/>
      <dgm:t>
        <a:bodyPr/>
        <a:lstStyle/>
        <a:p>
          <a:endParaRPr lang="en-US"/>
        </a:p>
      </dgm:t>
    </dgm:pt>
    <dgm:pt modelId="{921C087F-25B2-41E6-850C-7169C53963D0}" type="parTrans" cxnId="{8E024A09-4C1D-44E7-B03E-10D720DA09AE}">
      <dgm:prSet/>
      <dgm:spPr/>
      <dgm:t>
        <a:bodyPr/>
        <a:lstStyle/>
        <a:p>
          <a:endParaRPr lang="en-US"/>
        </a:p>
      </dgm:t>
    </dgm:pt>
    <dgm:pt modelId="{0931E4BF-A0A6-4926-A345-A8AFFCAB07B3}" type="sibTrans" cxnId="{8E024A09-4C1D-44E7-B03E-10D720DA09AE}">
      <dgm:prSet/>
      <dgm:spPr/>
      <dgm:t>
        <a:bodyPr/>
        <a:lstStyle/>
        <a:p>
          <a:endParaRPr lang="en-US"/>
        </a:p>
      </dgm:t>
    </dgm:pt>
    <dgm:pt modelId="{E849E946-44CD-443C-9D27-42E909DF99F1}">
      <dgm:prSet/>
      <dgm:spPr/>
      <dgm:t>
        <a:bodyPr/>
        <a:lstStyle/>
        <a:p>
          <a:r>
            <a:rPr lang="en-US" dirty="0" smtClean="0"/>
            <a:t>RFgen is very flexible and scalable</a:t>
          </a:r>
          <a:endParaRPr lang="en-US" dirty="0"/>
        </a:p>
      </dgm:t>
    </dgm:pt>
    <dgm:pt modelId="{9E674A41-74E5-40C1-BC1C-65320F09E786}" type="parTrans" cxnId="{BA73B6CF-C1B2-465C-B513-213BCAE5397A}">
      <dgm:prSet/>
      <dgm:spPr/>
      <dgm:t>
        <a:bodyPr/>
        <a:lstStyle/>
        <a:p>
          <a:endParaRPr lang="en-US"/>
        </a:p>
      </dgm:t>
    </dgm:pt>
    <dgm:pt modelId="{8B014BAA-8596-468B-AA38-96212D8FADBB}" type="sibTrans" cxnId="{BA73B6CF-C1B2-465C-B513-213BCAE5397A}">
      <dgm:prSet/>
      <dgm:spPr/>
      <dgm:t>
        <a:bodyPr/>
        <a:lstStyle/>
        <a:p>
          <a:endParaRPr lang="en-US"/>
        </a:p>
      </dgm:t>
    </dgm:pt>
    <dgm:pt modelId="{93D6B363-B376-4F84-B48C-1C424AC72BB2}">
      <dgm:prSet/>
      <dgm:spPr/>
      <dgm:t>
        <a:bodyPr/>
        <a:lstStyle/>
        <a:p>
          <a:endParaRPr lang="en-US"/>
        </a:p>
      </dgm:t>
    </dgm:pt>
    <dgm:pt modelId="{E4AB2300-F5DE-4DD1-895E-B61212D3B7C8}" type="parTrans" cxnId="{E68EE63E-4770-4335-9C61-C3DFF79B2739}">
      <dgm:prSet/>
      <dgm:spPr/>
      <dgm:t>
        <a:bodyPr/>
        <a:lstStyle/>
        <a:p>
          <a:endParaRPr lang="en-US"/>
        </a:p>
      </dgm:t>
    </dgm:pt>
    <dgm:pt modelId="{185633A8-F138-4369-88D6-2AC1AEDDEDC5}" type="sibTrans" cxnId="{E68EE63E-4770-4335-9C61-C3DFF79B2739}">
      <dgm:prSet/>
      <dgm:spPr/>
      <dgm:t>
        <a:bodyPr/>
        <a:lstStyle/>
        <a:p>
          <a:endParaRPr lang="en-US"/>
        </a:p>
      </dgm:t>
    </dgm:pt>
    <dgm:pt modelId="{7350E42A-FD85-4FBD-91C6-1F3C3E6BAFF5}" type="pres">
      <dgm:prSet presAssocID="{BEBFB526-4FCF-4581-BB21-3C657EDA27F9}" presName="linear" presStyleCnt="0">
        <dgm:presLayoutVars>
          <dgm:animLvl val="lvl"/>
          <dgm:resizeHandles val="exact"/>
        </dgm:presLayoutVars>
      </dgm:prSet>
      <dgm:spPr/>
      <dgm:t>
        <a:bodyPr/>
        <a:lstStyle/>
        <a:p>
          <a:endParaRPr lang="en-US"/>
        </a:p>
      </dgm:t>
    </dgm:pt>
    <dgm:pt modelId="{4CAFEC98-4031-49B9-9CBA-B6950B2FEF3C}" type="pres">
      <dgm:prSet presAssocID="{069B35F4-E45E-448A-B86F-950B403DF0A8}" presName="parentText" presStyleLbl="node1" presStyleIdx="0" presStyleCnt="4">
        <dgm:presLayoutVars>
          <dgm:chMax val="0"/>
          <dgm:bulletEnabled val="1"/>
        </dgm:presLayoutVars>
      </dgm:prSet>
      <dgm:spPr/>
      <dgm:t>
        <a:bodyPr/>
        <a:lstStyle/>
        <a:p>
          <a:endParaRPr lang="en-US"/>
        </a:p>
      </dgm:t>
    </dgm:pt>
    <dgm:pt modelId="{4E412ECC-453C-4E66-9894-DEEF65FB6544}" type="pres">
      <dgm:prSet presAssocID="{069B35F4-E45E-448A-B86F-950B403DF0A8}" presName="childText" presStyleLbl="revTx" presStyleIdx="0" presStyleCnt="4">
        <dgm:presLayoutVars>
          <dgm:bulletEnabled val="1"/>
        </dgm:presLayoutVars>
      </dgm:prSet>
      <dgm:spPr/>
      <dgm:t>
        <a:bodyPr/>
        <a:lstStyle/>
        <a:p>
          <a:endParaRPr lang="en-US"/>
        </a:p>
      </dgm:t>
    </dgm:pt>
    <dgm:pt modelId="{BE73CEE3-A70F-46AA-B927-7188718746D0}" type="pres">
      <dgm:prSet presAssocID="{A802C0ED-6BA4-4DE5-B4F0-007E8D0FF57B}" presName="parentText" presStyleLbl="node1" presStyleIdx="1" presStyleCnt="4">
        <dgm:presLayoutVars>
          <dgm:chMax val="0"/>
          <dgm:bulletEnabled val="1"/>
        </dgm:presLayoutVars>
      </dgm:prSet>
      <dgm:spPr/>
      <dgm:t>
        <a:bodyPr/>
        <a:lstStyle/>
        <a:p>
          <a:endParaRPr lang="en-US"/>
        </a:p>
      </dgm:t>
    </dgm:pt>
    <dgm:pt modelId="{A4D3FAB8-C473-4FF4-9F68-DC549B79020D}" type="pres">
      <dgm:prSet presAssocID="{A802C0ED-6BA4-4DE5-B4F0-007E8D0FF57B}" presName="childText" presStyleLbl="revTx" presStyleIdx="1" presStyleCnt="4">
        <dgm:presLayoutVars>
          <dgm:bulletEnabled val="1"/>
        </dgm:presLayoutVars>
      </dgm:prSet>
      <dgm:spPr/>
      <dgm:t>
        <a:bodyPr/>
        <a:lstStyle/>
        <a:p>
          <a:endParaRPr lang="en-US"/>
        </a:p>
      </dgm:t>
    </dgm:pt>
    <dgm:pt modelId="{3ED5B591-CC4D-4E10-AD99-042046BB0D39}" type="pres">
      <dgm:prSet presAssocID="{53137069-99EA-41E6-B790-11BE7332E5C4}" presName="parentText" presStyleLbl="node1" presStyleIdx="2" presStyleCnt="4">
        <dgm:presLayoutVars>
          <dgm:chMax val="0"/>
          <dgm:bulletEnabled val="1"/>
        </dgm:presLayoutVars>
      </dgm:prSet>
      <dgm:spPr/>
      <dgm:t>
        <a:bodyPr/>
        <a:lstStyle/>
        <a:p>
          <a:endParaRPr lang="en-US"/>
        </a:p>
      </dgm:t>
    </dgm:pt>
    <dgm:pt modelId="{D49961AC-CE47-4B7A-A2A7-731C64A55587}" type="pres">
      <dgm:prSet presAssocID="{53137069-99EA-41E6-B790-11BE7332E5C4}" presName="childText" presStyleLbl="revTx" presStyleIdx="2" presStyleCnt="4">
        <dgm:presLayoutVars>
          <dgm:bulletEnabled val="1"/>
        </dgm:presLayoutVars>
      </dgm:prSet>
      <dgm:spPr/>
      <dgm:t>
        <a:bodyPr/>
        <a:lstStyle/>
        <a:p>
          <a:endParaRPr lang="en-US"/>
        </a:p>
      </dgm:t>
    </dgm:pt>
    <dgm:pt modelId="{A0A3BD89-7573-439D-B9E0-3FB93A95D25B}" type="pres">
      <dgm:prSet presAssocID="{6BD2CE23-F6A4-447A-8A67-A89D75407DFC}" presName="parentText" presStyleLbl="node1" presStyleIdx="3" presStyleCnt="4">
        <dgm:presLayoutVars>
          <dgm:chMax val="0"/>
          <dgm:bulletEnabled val="1"/>
        </dgm:presLayoutVars>
      </dgm:prSet>
      <dgm:spPr/>
      <dgm:t>
        <a:bodyPr/>
        <a:lstStyle/>
        <a:p>
          <a:endParaRPr lang="en-US"/>
        </a:p>
      </dgm:t>
    </dgm:pt>
    <dgm:pt modelId="{CC055DE0-7375-438F-B61A-CB5FA4A10D4B}" type="pres">
      <dgm:prSet presAssocID="{6BD2CE23-F6A4-447A-8A67-A89D75407DFC}" presName="childText" presStyleLbl="revTx" presStyleIdx="3" presStyleCnt="4">
        <dgm:presLayoutVars>
          <dgm:bulletEnabled val="1"/>
        </dgm:presLayoutVars>
      </dgm:prSet>
      <dgm:spPr/>
      <dgm:t>
        <a:bodyPr/>
        <a:lstStyle/>
        <a:p>
          <a:endParaRPr lang="en-US"/>
        </a:p>
      </dgm:t>
    </dgm:pt>
  </dgm:ptLst>
  <dgm:cxnLst>
    <dgm:cxn modelId="{46562E89-EA06-4BCC-AF16-8D7150150411}" type="presOf" srcId="{6DEEE969-A5D1-40D1-954E-C6F40235886C}" destId="{A4D3FAB8-C473-4FF4-9F68-DC549B79020D}" srcOrd="0" destOrd="0" presId="urn:microsoft.com/office/officeart/2005/8/layout/vList2"/>
    <dgm:cxn modelId="{816157AE-19D0-4E9F-9C82-43102F247F9C}" srcId="{069B35F4-E45E-448A-B86F-950B403DF0A8}" destId="{51DBCDA6-184A-45F4-A94D-9249F2B33B6C}" srcOrd="3" destOrd="0" parTransId="{0377DCA0-1189-4C86-A10F-79E0242B6BA4}" sibTransId="{06624A98-0CDD-419E-957E-D020FFE02829}"/>
    <dgm:cxn modelId="{77DAF563-5DDE-40BA-BBC1-A5BE10671E3F}" srcId="{069B35F4-E45E-448A-B86F-950B403DF0A8}" destId="{FE1267F6-5E95-42B3-88EC-10D79F070A07}" srcOrd="0" destOrd="0" parTransId="{B951E8D4-B809-4F12-BBB9-B7B8E15EAD43}" sibTransId="{45C3B3C0-0787-43D3-B7A3-3FDBDCB53F9B}"/>
    <dgm:cxn modelId="{0DC3013F-E9BF-401F-B955-918C3DBDE087}" type="presOf" srcId="{A802C0ED-6BA4-4DE5-B4F0-007E8D0FF57B}" destId="{BE73CEE3-A70F-46AA-B927-7188718746D0}" srcOrd="0" destOrd="0" presId="urn:microsoft.com/office/officeart/2005/8/layout/vList2"/>
    <dgm:cxn modelId="{E68EE63E-4770-4335-9C61-C3DFF79B2739}" srcId="{6BD2CE23-F6A4-447A-8A67-A89D75407DFC}" destId="{93D6B363-B376-4F84-B48C-1C424AC72BB2}" srcOrd="0" destOrd="0" parTransId="{E4AB2300-F5DE-4DD1-895E-B61212D3B7C8}" sibTransId="{185633A8-F138-4369-88D6-2AC1AEDDEDC5}"/>
    <dgm:cxn modelId="{5320296E-4C34-4B11-93C0-8AAFA7203734}" srcId="{BEBFB526-4FCF-4581-BB21-3C657EDA27F9}" destId="{A802C0ED-6BA4-4DE5-B4F0-007E8D0FF57B}" srcOrd="1" destOrd="0" parTransId="{55129E35-2773-4F31-94B6-6440F41EF5C6}" sibTransId="{0C27026D-2AAE-4E23-8837-3BAC24F02251}"/>
    <dgm:cxn modelId="{245CDFA1-5BE1-4903-9939-D6B86E62257D}" type="presOf" srcId="{069B35F4-E45E-448A-B86F-950B403DF0A8}" destId="{4CAFEC98-4031-49B9-9CBA-B6950B2FEF3C}" srcOrd="0" destOrd="0" presId="urn:microsoft.com/office/officeart/2005/8/layout/vList2"/>
    <dgm:cxn modelId="{4359680B-19EA-4F59-BCA1-3409370CC1E1}" srcId="{BEBFB526-4FCF-4581-BB21-3C657EDA27F9}" destId="{53137069-99EA-41E6-B790-11BE7332E5C4}" srcOrd="2" destOrd="0" parTransId="{F0AC18DD-9B2E-4D79-BD85-A82624FEC45C}" sibTransId="{DF23C14F-A662-49BC-983C-599542726B50}"/>
    <dgm:cxn modelId="{EA980987-E450-4604-B482-ACD430246ABF}" type="presOf" srcId="{FE1267F6-5E95-42B3-88EC-10D79F070A07}" destId="{4E412ECC-453C-4E66-9894-DEEF65FB6544}" srcOrd="0" destOrd="0" presId="urn:microsoft.com/office/officeart/2005/8/layout/vList2"/>
    <dgm:cxn modelId="{510715F7-0331-4BAF-A22E-6C836CF21D51}" type="presOf" srcId="{53137069-99EA-41E6-B790-11BE7332E5C4}" destId="{3ED5B591-CC4D-4E10-AD99-042046BB0D39}" srcOrd="0" destOrd="0" presId="urn:microsoft.com/office/officeart/2005/8/layout/vList2"/>
    <dgm:cxn modelId="{AB5B256A-7F75-4013-A282-0A76E5A0E192}" srcId="{069B35F4-E45E-448A-B86F-950B403DF0A8}" destId="{E4F473BA-B42C-4B17-AA78-2A6E27A9F952}" srcOrd="1" destOrd="0" parTransId="{F42719BE-C080-4AAA-BA15-68B21668943D}" sibTransId="{22C8DB54-F94A-418E-BCA0-F01D1DE25F7E}"/>
    <dgm:cxn modelId="{AE4D2692-EC50-4EE7-9FFD-EF263A618EFA}" type="presOf" srcId="{93D6B363-B376-4F84-B48C-1C424AC72BB2}" destId="{CC055DE0-7375-438F-B61A-CB5FA4A10D4B}" srcOrd="0" destOrd="0" presId="urn:microsoft.com/office/officeart/2005/8/layout/vList2"/>
    <dgm:cxn modelId="{BA73B6CF-C1B2-465C-B513-213BCAE5397A}" srcId="{53137069-99EA-41E6-B790-11BE7332E5C4}" destId="{E849E946-44CD-443C-9D27-42E909DF99F1}" srcOrd="0" destOrd="0" parTransId="{9E674A41-74E5-40C1-BC1C-65320F09E786}" sibTransId="{8B014BAA-8596-468B-AA38-96212D8FADBB}"/>
    <dgm:cxn modelId="{C17BEAD0-26C4-4836-8900-CB9584522ACB}" type="presOf" srcId="{E4F473BA-B42C-4B17-AA78-2A6E27A9F952}" destId="{4E412ECC-453C-4E66-9894-DEEF65FB6544}" srcOrd="0" destOrd="1" presId="urn:microsoft.com/office/officeart/2005/8/layout/vList2"/>
    <dgm:cxn modelId="{E758F299-BF4F-4216-BE2B-84FD763FB59F}" srcId="{BEBFB526-4FCF-4581-BB21-3C657EDA27F9}" destId="{6BD2CE23-F6A4-447A-8A67-A89D75407DFC}" srcOrd="3" destOrd="0" parTransId="{444451A6-B99C-4DCF-A0DA-D1153303F3CE}" sibTransId="{106C5E46-C1C4-4379-82B8-91E752862A12}"/>
    <dgm:cxn modelId="{A8EC8807-3A71-4B76-AB72-6023D93A48D9}" type="presOf" srcId="{6BD2CE23-F6A4-447A-8A67-A89D75407DFC}" destId="{A0A3BD89-7573-439D-B9E0-3FB93A95D25B}" srcOrd="0" destOrd="0" presId="urn:microsoft.com/office/officeart/2005/8/layout/vList2"/>
    <dgm:cxn modelId="{8E024A09-4C1D-44E7-B03E-10D720DA09AE}" srcId="{A802C0ED-6BA4-4DE5-B4F0-007E8D0FF57B}" destId="{6DEEE969-A5D1-40D1-954E-C6F40235886C}" srcOrd="0" destOrd="0" parTransId="{921C087F-25B2-41E6-850C-7169C53963D0}" sibTransId="{0931E4BF-A0A6-4926-A345-A8AFFCAB07B3}"/>
    <dgm:cxn modelId="{06A1C172-5DB0-4104-9F3F-926EFF91494C}" type="presOf" srcId="{BEBFB526-4FCF-4581-BB21-3C657EDA27F9}" destId="{7350E42A-FD85-4FBD-91C6-1F3C3E6BAFF5}" srcOrd="0" destOrd="0" presId="urn:microsoft.com/office/officeart/2005/8/layout/vList2"/>
    <dgm:cxn modelId="{0D08E223-3D4F-469E-8113-B9E4A18CEB0A}" type="presOf" srcId="{51DBCDA6-184A-45F4-A94D-9249F2B33B6C}" destId="{4E412ECC-453C-4E66-9894-DEEF65FB6544}" srcOrd="0" destOrd="3" presId="urn:microsoft.com/office/officeart/2005/8/layout/vList2"/>
    <dgm:cxn modelId="{0DDA1EE0-DC86-4C31-B392-808D261380C1}" srcId="{069B35F4-E45E-448A-B86F-950B403DF0A8}" destId="{6105EDD1-6A1B-4C86-976D-511DFEDDD18B}" srcOrd="2" destOrd="0" parTransId="{1ED6BFD3-BC9E-4168-AEE3-2623F3B91C9D}" sibTransId="{82EA94BD-AD24-4C9F-B283-6D8C6D3A2123}"/>
    <dgm:cxn modelId="{419432BE-BB74-4A40-A545-1303D2B17174}" type="presOf" srcId="{E849E946-44CD-443C-9D27-42E909DF99F1}" destId="{D49961AC-CE47-4B7A-A2A7-731C64A55587}" srcOrd="0" destOrd="0" presId="urn:microsoft.com/office/officeart/2005/8/layout/vList2"/>
    <dgm:cxn modelId="{4A1CBCF5-53D7-4290-80DA-D562C78B849C}" srcId="{BEBFB526-4FCF-4581-BB21-3C657EDA27F9}" destId="{069B35F4-E45E-448A-B86F-950B403DF0A8}" srcOrd="0" destOrd="0" parTransId="{ABD12E50-4932-422B-B566-D417699A5BDA}" sibTransId="{D520F641-CBE2-4790-B7D6-9325CBCC431C}"/>
    <dgm:cxn modelId="{47652A6F-20BF-4658-BCB7-2C3DC3D29360}" type="presOf" srcId="{6105EDD1-6A1B-4C86-976D-511DFEDDD18B}" destId="{4E412ECC-453C-4E66-9894-DEEF65FB6544}" srcOrd="0" destOrd="2" presId="urn:microsoft.com/office/officeart/2005/8/layout/vList2"/>
    <dgm:cxn modelId="{F8DC6CA6-67A0-4007-810D-8B1F1C5E8D9D}" type="presParOf" srcId="{7350E42A-FD85-4FBD-91C6-1F3C3E6BAFF5}" destId="{4CAFEC98-4031-49B9-9CBA-B6950B2FEF3C}" srcOrd="0" destOrd="0" presId="urn:microsoft.com/office/officeart/2005/8/layout/vList2"/>
    <dgm:cxn modelId="{20A9780B-92CD-44AA-98DF-4E86AFA24B8E}" type="presParOf" srcId="{7350E42A-FD85-4FBD-91C6-1F3C3E6BAFF5}" destId="{4E412ECC-453C-4E66-9894-DEEF65FB6544}" srcOrd="1" destOrd="0" presId="urn:microsoft.com/office/officeart/2005/8/layout/vList2"/>
    <dgm:cxn modelId="{D64AA936-E3C8-40B0-9FF3-8956BED37C72}" type="presParOf" srcId="{7350E42A-FD85-4FBD-91C6-1F3C3E6BAFF5}" destId="{BE73CEE3-A70F-46AA-B927-7188718746D0}" srcOrd="2" destOrd="0" presId="urn:microsoft.com/office/officeart/2005/8/layout/vList2"/>
    <dgm:cxn modelId="{30289553-36E0-4130-931B-B825EB6AFE65}" type="presParOf" srcId="{7350E42A-FD85-4FBD-91C6-1F3C3E6BAFF5}" destId="{A4D3FAB8-C473-4FF4-9F68-DC549B79020D}" srcOrd="3" destOrd="0" presId="urn:microsoft.com/office/officeart/2005/8/layout/vList2"/>
    <dgm:cxn modelId="{CC94F70C-6774-4473-8154-EB9E5EFBAB1F}" type="presParOf" srcId="{7350E42A-FD85-4FBD-91C6-1F3C3E6BAFF5}" destId="{3ED5B591-CC4D-4E10-AD99-042046BB0D39}" srcOrd="4" destOrd="0" presId="urn:microsoft.com/office/officeart/2005/8/layout/vList2"/>
    <dgm:cxn modelId="{B0091263-832A-4885-97C0-B3E9B1A1E14B}" type="presParOf" srcId="{7350E42A-FD85-4FBD-91C6-1F3C3E6BAFF5}" destId="{D49961AC-CE47-4B7A-A2A7-731C64A55587}" srcOrd="5" destOrd="0" presId="urn:microsoft.com/office/officeart/2005/8/layout/vList2"/>
    <dgm:cxn modelId="{6B7602D6-AE30-410D-91BC-4C0C1883D66E}" type="presParOf" srcId="{7350E42A-FD85-4FBD-91C6-1F3C3E6BAFF5}" destId="{A0A3BD89-7573-439D-B9E0-3FB93A95D25B}" srcOrd="6" destOrd="0" presId="urn:microsoft.com/office/officeart/2005/8/layout/vList2"/>
    <dgm:cxn modelId="{BC4F62F8-709C-4127-9E68-E0FC878FF6CF}" type="presParOf" srcId="{7350E42A-FD85-4FBD-91C6-1F3C3E6BAFF5}" destId="{CC055DE0-7375-438F-B61A-CB5FA4A10D4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50118-FBCB-4E42-B9BF-FC92386A51A6}"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F0873252-6027-4C05-A38E-093B27E6F13C}">
      <dgm:prSet phldrT="[Text]"/>
      <dgm:spPr/>
      <dgm:t>
        <a:bodyPr/>
        <a:lstStyle/>
        <a:p>
          <a:r>
            <a:rPr lang="en-US" b="1" dirty="0" smtClean="0"/>
            <a:t>Established in 1983</a:t>
          </a:r>
          <a:endParaRPr lang="en-US" b="1" dirty="0"/>
        </a:p>
      </dgm:t>
    </dgm:pt>
    <dgm:pt modelId="{6294F08D-5228-4D59-B6C6-B5FFA88D2B9B}" type="parTrans" cxnId="{5BFFE794-EFE5-4A10-B396-7487A334F669}">
      <dgm:prSet/>
      <dgm:spPr/>
      <dgm:t>
        <a:bodyPr/>
        <a:lstStyle/>
        <a:p>
          <a:endParaRPr lang="en-US"/>
        </a:p>
      </dgm:t>
    </dgm:pt>
    <dgm:pt modelId="{7970DF65-28C8-42CB-B34B-138C489FE913}" type="sibTrans" cxnId="{5BFFE794-EFE5-4A10-B396-7487A334F669}">
      <dgm:prSet/>
      <dgm:spPr/>
      <dgm:t>
        <a:bodyPr/>
        <a:lstStyle/>
        <a:p>
          <a:endParaRPr lang="en-US"/>
        </a:p>
      </dgm:t>
    </dgm:pt>
    <dgm:pt modelId="{59334855-BA38-4867-B418-97ADCF3F6199}">
      <dgm:prSet phldrT="[Text]"/>
      <dgm:spPr/>
      <dgm:t>
        <a:bodyPr/>
        <a:lstStyle/>
        <a:p>
          <a:r>
            <a:rPr lang="en-US" b="1" dirty="0" smtClean="0"/>
            <a:t>Global Reach</a:t>
          </a:r>
          <a:endParaRPr lang="en-US" b="1" dirty="0"/>
        </a:p>
      </dgm:t>
    </dgm:pt>
    <dgm:pt modelId="{2B4D53CF-4E4A-4C92-91D2-479A16CC765F}" type="parTrans" cxnId="{32234CE1-65E7-4DC8-A0EF-964755AADE1C}">
      <dgm:prSet/>
      <dgm:spPr/>
      <dgm:t>
        <a:bodyPr/>
        <a:lstStyle/>
        <a:p>
          <a:endParaRPr lang="en-US"/>
        </a:p>
      </dgm:t>
    </dgm:pt>
    <dgm:pt modelId="{B28823CF-3BE3-498A-BEF5-B25A92B89093}" type="sibTrans" cxnId="{32234CE1-65E7-4DC8-A0EF-964755AADE1C}">
      <dgm:prSet/>
      <dgm:spPr/>
      <dgm:t>
        <a:bodyPr/>
        <a:lstStyle/>
        <a:p>
          <a:endParaRPr lang="en-US"/>
        </a:p>
      </dgm:t>
    </dgm:pt>
    <dgm:pt modelId="{07FAB1CE-7742-45E3-9DA2-5006514C8194}">
      <dgm:prSet/>
      <dgm:spPr/>
      <dgm:t>
        <a:bodyPr/>
        <a:lstStyle/>
        <a:p>
          <a:r>
            <a:rPr lang="en-US" dirty="0" smtClean="0"/>
            <a:t>2,800 worldwide installations</a:t>
          </a:r>
          <a:endParaRPr lang="en-US" dirty="0"/>
        </a:p>
      </dgm:t>
    </dgm:pt>
    <dgm:pt modelId="{B4E03CED-4110-45A9-8429-C72735B42FBB}" type="parTrans" cxnId="{DA491CB9-3649-4033-A56E-8E06426E8AE5}">
      <dgm:prSet/>
      <dgm:spPr/>
      <dgm:t>
        <a:bodyPr/>
        <a:lstStyle/>
        <a:p>
          <a:endParaRPr lang="en-US"/>
        </a:p>
      </dgm:t>
    </dgm:pt>
    <dgm:pt modelId="{795C9024-C001-4817-B5A0-FB4CABF90291}" type="sibTrans" cxnId="{DA491CB9-3649-4033-A56E-8E06426E8AE5}">
      <dgm:prSet/>
      <dgm:spPr/>
      <dgm:t>
        <a:bodyPr/>
        <a:lstStyle/>
        <a:p>
          <a:endParaRPr lang="en-US"/>
        </a:p>
      </dgm:t>
    </dgm:pt>
    <dgm:pt modelId="{CBA4D130-C96C-45FC-B56A-9D043768FFAB}">
      <dgm:prSet/>
      <dgm:spPr/>
      <dgm:t>
        <a:bodyPr/>
        <a:lstStyle/>
        <a:p>
          <a:r>
            <a:rPr lang="en-US" dirty="0" smtClean="0"/>
            <a:t>140 partners worldwide</a:t>
          </a:r>
          <a:endParaRPr lang="en-US" dirty="0"/>
        </a:p>
      </dgm:t>
    </dgm:pt>
    <dgm:pt modelId="{2AF5E91B-2BCC-4D0E-A193-47A2C708ED17}" type="parTrans" cxnId="{E7BA7C78-7D53-4454-99DF-8C95F21B4CA0}">
      <dgm:prSet/>
      <dgm:spPr/>
      <dgm:t>
        <a:bodyPr/>
        <a:lstStyle/>
        <a:p>
          <a:endParaRPr lang="en-US"/>
        </a:p>
      </dgm:t>
    </dgm:pt>
    <dgm:pt modelId="{9052A3DC-FDFA-46BE-B78C-D08C93ABA936}" type="sibTrans" cxnId="{E7BA7C78-7D53-4454-99DF-8C95F21B4CA0}">
      <dgm:prSet/>
      <dgm:spPr/>
      <dgm:t>
        <a:bodyPr/>
        <a:lstStyle/>
        <a:p>
          <a:endParaRPr lang="en-US"/>
        </a:p>
      </dgm:t>
    </dgm:pt>
    <dgm:pt modelId="{0C42F543-7DE1-4230-8407-CC6BF27B7506}">
      <dgm:prSet/>
      <dgm:spPr/>
      <dgm:t>
        <a:bodyPr/>
        <a:lstStyle/>
        <a:p>
          <a:r>
            <a:rPr lang="en-US" dirty="0" smtClean="0"/>
            <a:t>Regional support in 35+ countries</a:t>
          </a:r>
        </a:p>
      </dgm:t>
    </dgm:pt>
    <dgm:pt modelId="{437D4556-4F0D-4D7A-9DF1-4565B99A554B}" type="parTrans" cxnId="{1DF68CF6-61BC-489E-81A8-B6151740AAEE}">
      <dgm:prSet/>
      <dgm:spPr/>
      <dgm:t>
        <a:bodyPr/>
        <a:lstStyle/>
        <a:p>
          <a:endParaRPr lang="en-US"/>
        </a:p>
      </dgm:t>
    </dgm:pt>
    <dgm:pt modelId="{CEB897C9-1D08-44DF-913E-AFC4CB3569DC}" type="sibTrans" cxnId="{1DF68CF6-61BC-489E-81A8-B6151740AAEE}">
      <dgm:prSet/>
      <dgm:spPr/>
      <dgm:t>
        <a:bodyPr/>
        <a:lstStyle/>
        <a:p>
          <a:endParaRPr lang="en-US"/>
        </a:p>
      </dgm:t>
    </dgm:pt>
    <dgm:pt modelId="{B1770ABE-07F9-47F3-B0EA-0B2A00875782}">
      <dgm:prSet/>
      <dgm:spPr/>
      <dgm:t>
        <a:bodyPr/>
        <a:lstStyle/>
        <a:p>
          <a:r>
            <a:rPr lang="en-US" b="1" dirty="0" smtClean="0"/>
            <a:t>Total Solution Provider</a:t>
          </a:r>
          <a:endParaRPr lang="en-US" b="1" dirty="0"/>
        </a:p>
      </dgm:t>
    </dgm:pt>
    <dgm:pt modelId="{28935690-8EE6-4457-B183-8A5B00A7FB9C}" type="parTrans" cxnId="{6B200A9F-2EB1-4886-8800-CF2479F1FF63}">
      <dgm:prSet/>
      <dgm:spPr/>
      <dgm:t>
        <a:bodyPr/>
        <a:lstStyle/>
        <a:p>
          <a:endParaRPr lang="en-US"/>
        </a:p>
      </dgm:t>
    </dgm:pt>
    <dgm:pt modelId="{70C638F5-00BC-4191-BFF6-C4237BEA1FB0}" type="sibTrans" cxnId="{6B200A9F-2EB1-4886-8800-CF2479F1FF63}">
      <dgm:prSet/>
      <dgm:spPr/>
      <dgm:t>
        <a:bodyPr/>
        <a:lstStyle/>
        <a:p>
          <a:endParaRPr lang="en-US"/>
        </a:p>
      </dgm:t>
    </dgm:pt>
    <dgm:pt modelId="{BAFA9B35-7F5B-42B9-8483-05B7C50DCB3C}">
      <dgm:prSet/>
      <dgm:spPr/>
      <dgm:t>
        <a:bodyPr/>
        <a:lstStyle/>
        <a:p>
          <a:r>
            <a:rPr lang="en-US" b="1" dirty="0" smtClean="0"/>
            <a:t>Certified Partner</a:t>
          </a:r>
          <a:endParaRPr lang="en-US" b="1" dirty="0"/>
        </a:p>
      </dgm:t>
    </dgm:pt>
    <dgm:pt modelId="{AA191318-46B9-431A-9D32-4009845D689B}" type="parTrans" cxnId="{D69D5A26-BE7B-4CB9-9128-BB3F2AB2BF6E}">
      <dgm:prSet/>
      <dgm:spPr/>
      <dgm:t>
        <a:bodyPr/>
        <a:lstStyle/>
        <a:p>
          <a:endParaRPr lang="en-US"/>
        </a:p>
      </dgm:t>
    </dgm:pt>
    <dgm:pt modelId="{EEB872B9-BEA5-4EDE-860C-C73FF7C1313E}" type="sibTrans" cxnId="{D69D5A26-BE7B-4CB9-9128-BB3F2AB2BF6E}">
      <dgm:prSet/>
      <dgm:spPr/>
      <dgm:t>
        <a:bodyPr/>
        <a:lstStyle/>
        <a:p>
          <a:endParaRPr lang="en-US"/>
        </a:p>
      </dgm:t>
    </dgm:pt>
    <dgm:pt modelId="{66F59C4A-5C8B-4E24-B3E7-9A621B8BCB91}">
      <dgm:prSet/>
      <dgm:spPr/>
      <dgm:t>
        <a:bodyPr/>
        <a:lstStyle/>
        <a:p>
          <a:r>
            <a:rPr lang="en-US" dirty="0" smtClean="0"/>
            <a:t>Software</a:t>
          </a:r>
          <a:endParaRPr lang="en-US" dirty="0"/>
        </a:p>
      </dgm:t>
    </dgm:pt>
    <dgm:pt modelId="{D58C3414-A0FB-468F-976C-CF870B84B335}" type="parTrans" cxnId="{841CABF9-6EC6-4B77-9355-E9B7FCA58730}">
      <dgm:prSet/>
      <dgm:spPr/>
      <dgm:t>
        <a:bodyPr/>
        <a:lstStyle/>
        <a:p>
          <a:endParaRPr lang="en-US"/>
        </a:p>
      </dgm:t>
    </dgm:pt>
    <dgm:pt modelId="{BF589984-32CA-485E-A516-D469A790BE20}" type="sibTrans" cxnId="{841CABF9-6EC6-4B77-9355-E9B7FCA58730}">
      <dgm:prSet/>
      <dgm:spPr/>
      <dgm:t>
        <a:bodyPr/>
        <a:lstStyle/>
        <a:p>
          <a:endParaRPr lang="en-US"/>
        </a:p>
      </dgm:t>
    </dgm:pt>
    <dgm:pt modelId="{11771369-2ACE-47CD-817F-1889E811EA98}">
      <dgm:prSet/>
      <dgm:spPr/>
      <dgm:t>
        <a:bodyPr/>
        <a:lstStyle/>
        <a:p>
          <a:r>
            <a:rPr lang="en-US" dirty="0" smtClean="0"/>
            <a:t>Hardware</a:t>
          </a:r>
          <a:endParaRPr lang="en-US" dirty="0"/>
        </a:p>
      </dgm:t>
    </dgm:pt>
    <dgm:pt modelId="{460AC175-3005-4410-9F55-2E3B52820890}" type="parTrans" cxnId="{6657F812-0057-48C4-8276-1E83C1CA908D}">
      <dgm:prSet/>
      <dgm:spPr/>
      <dgm:t>
        <a:bodyPr/>
        <a:lstStyle/>
        <a:p>
          <a:endParaRPr lang="en-US"/>
        </a:p>
      </dgm:t>
    </dgm:pt>
    <dgm:pt modelId="{FEE51D13-D18A-4617-9775-A96513747131}" type="sibTrans" cxnId="{6657F812-0057-48C4-8276-1E83C1CA908D}">
      <dgm:prSet/>
      <dgm:spPr/>
      <dgm:t>
        <a:bodyPr/>
        <a:lstStyle/>
        <a:p>
          <a:endParaRPr lang="en-US"/>
        </a:p>
      </dgm:t>
    </dgm:pt>
    <dgm:pt modelId="{4EEAA764-D3F7-4A07-86B0-46706C7A7DD3}">
      <dgm:prSet/>
      <dgm:spPr/>
      <dgm:t>
        <a:bodyPr/>
        <a:lstStyle/>
        <a:p>
          <a:r>
            <a:rPr lang="en-US" dirty="0" smtClean="0"/>
            <a:t>Professional Services</a:t>
          </a:r>
          <a:endParaRPr lang="en-US" dirty="0"/>
        </a:p>
      </dgm:t>
    </dgm:pt>
    <dgm:pt modelId="{FEA0B8C8-63AF-4F29-B83F-50A6E1CC9525}" type="parTrans" cxnId="{528267D9-F0C1-48FC-9B5E-7CC49872A482}">
      <dgm:prSet/>
      <dgm:spPr/>
      <dgm:t>
        <a:bodyPr/>
        <a:lstStyle/>
        <a:p>
          <a:endParaRPr lang="en-US"/>
        </a:p>
      </dgm:t>
    </dgm:pt>
    <dgm:pt modelId="{EC8860EA-2A43-477C-8EB6-CF988316B158}" type="sibTrans" cxnId="{528267D9-F0C1-48FC-9B5E-7CC49872A482}">
      <dgm:prSet/>
      <dgm:spPr/>
      <dgm:t>
        <a:bodyPr/>
        <a:lstStyle/>
        <a:p>
          <a:endParaRPr lang="en-US"/>
        </a:p>
      </dgm:t>
    </dgm:pt>
    <dgm:pt modelId="{844CEE75-3915-4876-B87F-8BEE19AF4B52}">
      <dgm:prSet/>
      <dgm:spPr/>
      <dgm:t>
        <a:bodyPr/>
        <a:lstStyle/>
        <a:p>
          <a:r>
            <a:rPr lang="en-US" dirty="0" smtClean="0"/>
            <a:t>Oracle Gold Partner</a:t>
          </a:r>
          <a:endParaRPr lang="en-US" dirty="0"/>
        </a:p>
      </dgm:t>
    </dgm:pt>
    <dgm:pt modelId="{5CB4B33B-441E-40D7-BBE7-FCACCA3A5589}" type="parTrans" cxnId="{A64E8679-4F78-41AC-A30F-1D589E9C4D83}">
      <dgm:prSet/>
      <dgm:spPr/>
      <dgm:t>
        <a:bodyPr/>
        <a:lstStyle/>
        <a:p>
          <a:endParaRPr lang="en-US"/>
        </a:p>
      </dgm:t>
    </dgm:pt>
    <dgm:pt modelId="{578801F7-F13C-4D08-9C34-2F9EE7DA5CBC}" type="sibTrans" cxnId="{A64E8679-4F78-41AC-A30F-1D589E9C4D83}">
      <dgm:prSet/>
      <dgm:spPr/>
      <dgm:t>
        <a:bodyPr/>
        <a:lstStyle/>
        <a:p>
          <a:endParaRPr lang="en-US"/>
        </a:p>
      </dgm:t>
    </dgm:pt>
    <dgm:pt modelId="{C4DC7A39-C0E3-4A8C-81C0-DAC75014F78B}">
      <dgm:prSet/>
      <dgm:spPr/>
      <dgm:t>
        <a:bodyPr/>
        <a:lstStyle/>
        <a:p>
          <a:r>
            <a:rPr lang="en-US" dirty="0" smtClean="0"/>
            <a:t>Deltek Premier Partner</a:t>
          </a:r>
          <a:endParaRPr lang="en-US" dirty="0"/>
        </a:p>
      </dgm:t>
    </dgm:pt>
    <dgm:pt modelId="{A01EA28F-A496-4FFC-B7AE-905919DF2782}" type="parTrans" cxnId="{47AE0CD1-478F-480C-87A2-000E61E31F31}">
      <dgm:prSet/>
      <dgm:spPr/>
      <dgm:t>
        <a:bodyPr/>
        <a:lstStyle/>
        <a:p>
          <a:endParaRPr lang="en-US"/>
        </a:p>
      </dgm:t>
    </dgm:pt>
    <dgm:pt modelId="{43F491A6-BD79-465F-BA2B-28B303AA5873}" type="sibTrans" cxnId="{47AE0CD1-478F-480C-87A2-000E61E31F31}">
      <dgm:prSet/>
      <dgm:spPr/>
      <dgm:t>
        <a:bodyPr/>
        <a:lstStyle/>
        <a:p>
          <a:endParaRPr lang="en-US"/>
        </a:p>
      </dgm:t>
    </dgm:pt>
    <dgm:pt modelId="{6465FD94-E254-4361-B7F1-73FA3205F28A}">
      <dgm:prSet/>
      <dgm:spPr/>
      <dgm:t>
        <a:bodyPr/>
        <a:lstStyle/>
        <a:p>
          <a:r>
            <a:rPr lang="en-US" dirty="0" smtClean="0"/>
            <a:t>SAP Partner</a:t>
          </a:r>
          <a:endParaRPr lang="en-US" dirty="0"/>
        </a:p>
      </dgm:t>
    </dgm:pt>
    <dgm:pt modelId="{4ED90719-1C1D-45BE-856A-3A807AA5CE64}" type="parTrans" cxnId="{13506175-5753-4571-A9BD-C5676738F47E}">
      <dgm:prSet/>
      <dgm:spPr/>
      <dgm:t>
        <a:bodyPr/>
        <a:lstStyle/>
        <a:p>
          <a:endParaRPr lang="en-US"/>
        </a:p>
      </dgm:t>
    </dgm:pt>
    <dgm:pt modelId="{8FB8E6E8-0211-4AFD-9409-2C1C59954D6C}" type="sibTrans" cxnId="{13506175-5753-4571-A9BD-C5676738F47E}">
      <dgm:prSet/>
      <dgm:spPr/>
      <dgm:t>
        <a:bodyPr/>
        <a:lstStyle/>
        <a:p>
          <a:endParaRPr lang="en-US"/>
        </a:p>
      </dgm:t>
    </dgm:pt>
    <dgm:pt modelId="{A909573F-6B10-4327-B40E-6DBDC7EC8AF2}" type="pres">
      <dgm:prSet presAssocID="{6A050118-FBCB-4E42-B9BF-FC92386A51A6}" presName="linear" presStyleCnt="0">
        <dgm:presLayoutVars>
          <dgm:dir/>
          <dgm:animLvl val="lvl"/>
          <dgm:resizeHandles val="exact"/>
        </dgm:presLayoutVars>
      </dgm:prSet>
      <dgm:spPr/>
      <dgm:t>
        <a:bodyPr/>
        <a:lstStyle/>
        <a:p>
          <a:endParaRPr lang="en-US"/>
        </a:p>
      </dgm:t>
    </dgm:pt>
    <dgm:pt modelId="{71304F5D-0A69-4B24-AB8F-AD40DDB91C6D}" type="pres">
      <dgm:prSet presAssocID="{F0873252-6027-4C05-A38E-093B27E6F13C}" presName="parentLin" presStyleCnt="0"/>
      <dgm:spPr/>
    </dgm:pt>
    <dgm:pt modelId="{C556809D-E88C-49F0-BA55-8775CF6355F1}" type="pres">
      <dgm:prSet presAssocID="{F0873252-6027-4C05-A38E-093B27E6F13C}" presName="parentLeftMargin" presStyleLbl="node1" presStyleIdx="0" presStyleCnt="4"/>
      <dgm:spPr/>
      <dgm:t>
        <a:bodyPr/>
        <a:lstStyle/>
        <a:p>
          <a:endParaRPr lang="en-US"/>
        </a:p>
      </dgm:t>
    </dgm:pt>
    <dgm:pt modelId="{1FC7C628-9F50-452F-9307-39926CED9FC9}" type="pres">
      <dgm:prSet presAssocID="{F0873252-6027-4C05-A38E-093B27E6F13C}" presName="parentText" presStyleLbl="node1" presStyleIdx="0" presStyleCnt="4">
        <dgm:presLayoutVars>
          <dgm:chMax val="0"/>
          <dgm:bulletEnabled val="1"/>
        </dgm:presLayoutVars>
      </dgm:prSet>
      <dgm:spPr/>
      <dgm:t>
        <a:bodyPr/>
        <a:lstStyle/>
        <a:p>
          <a:endParaRPr lang="en-US"/>
        </a:p>
      </dgm:t>
    </dgm:pt>
    <dgm:pt modelId="{DB58F7F7-FD04-4A27-BD4E-D2E06F31354C}" type="pres">
      <dgm:prSet presAssocID="{F0873252-6027-4C05-A38E-093B27E6F13C}" presName="negativeSpace" presStyleCnt="0"/>
      <dgm:spPr/>
    </dgm:pt>
    <dgm:pt modelId="{A64682AB-D3FE-4EA3-96A8-33F5657306DC}" type="pres">
      <dgm:prSet presAssocID="{F0873252-6027-4C05-A38E-093B27E6F13C}" presName="childText" presStyleLbl="conFgAcc1" presStyleIdx="0" presStyleCnt="4">
        <dgm:presLayoutVars>
          <dgm:bulletEnabled val="1"/>
        </dgm:presLayoutVars>
      </dgm:prSet>
      <dgm:spPr/>
    </dgm:pt>
    <dgm:pt modelId="{11049525-E691-4510-8BF8-07235B1073E8}" type="pres">
      <dgm:prSet presAssocID="{7970DF65-28C8-42CB-B34B-138C489FE913}" presName="spaceBetweenRectangles" presStyleCnt="0"/>
      <dgm:spPr/>
    </dgm:pt>
    <dgm:pt modelId="{C795DB07-E982-4307-8365-6D2C992ACDBA}" type="pres">
      <dgm:prSet presAssocID="{59334855-BA38-4867-B418-97ADCF3F6199}" presName="parentLin" presStyleCnt="0"/>
      <dgm:spPr/>
    </dgm:pt>
    <dgm:pt modelId="{D946AB34-4D72-4E23-8851-86F98AD5445A}" type="pres">
      <dgm:prSet presAssocID="{59334855-BA38-4867-B418-97ADCF3F6199}" presName="parentLeftMargin" presStyleLbl="node1" presStyleIdx="0" presStyleCnt="4"/>
      <dgm:spPr/>
      <dgm:t>
        <a:bodyPr/>
        <a:lstStyle/>
        <a:p>
          <a:endParaRPr lang="en-US"/>
        </a:p>
      </dgm:t>
    </dgm:pt>
    <dgm:pt modelId="{51C9E876-36B7-4468-B462-ED9F6540815C}" type="pres">
      <dgm:prSet presAssocID="{59334855-BA38-4867-B418-97ADCF3F6199}" presName="parentText" presStyleLbl="node1" presStyleIdx="1" presStyleCnt="4">
        <dgm:presLayoutVars>
          <dgm:chMax val="0"/>
          <dgm:bulletEnabled val="1"/>
        </dgm:presLayoutVars>
      </dgm:prSet>
      <dgm:spPr/>
      <dgm:t>
        <a:bodyPr/>
        <a:lstStyle/>
        <a:p>
          <a:endParaRPr lang="en-US"/>
        </a:p>
      </dgm:t>
    </dgm:pt>
    <dgm:pt modelId="{B488DE3A-7B2E-412F-A131-23946B167B2F}" type="pres">
      <dgm:prSet presAssocID="{59334855-BA38-4867-B418-97ADCF3F6199}" presName="negativeSpace" presStyleCnt="0"/>
      <dgm:spPr/>
    </dgm:pt>
    <dgm:pt modelId="{0758049C-D399-4D4C-9106-F1460F8041CE}" type="pres">
      <dgm:prSet presAssocID="{59334855-BA38-4867-B418-97ADCF3F6199}" presName="childText" presStyleLbl="conFgAcc1" presStyleIdx="1" presStyleCnt="4">
        <dgm:presLayoutVars>
          <dgm:bulletEnabled val="1"/>
        </dgm:presLayoutVars>
      </dgm:prSet>
      <dgm:spPr/>
      <dgm:t>
        <a:bodyPr/>
        <a:lstStyle/>
        <a:p>
          <a:endParaRPr lang="en-US"/>
        </a:p>
      </dgm:t>
    </dgm:pt>
    <dgm:pt modelId="{3E69216B-9A4A-47D0-BA63-17457FC2B027}" type="pres">
      <dgm:prSet presAssocID="{B28823CF-3BE3-498A-BEF5-B25A92B89093}" presName="spaceBetweenRectangles" presStyleCnt="0"/>
      <dgm:spPr/>
    </dgm:pt>
    <dgm:pt modelId="{27E89017-4902-4E4B-A9B6-7DB52762C51A}" type="pres">
      <dgm:prSet presAssocID="{B1770ABE-07F9-47F3-B0EA-0B2A00875782}" presName="parentLin" presStyleCnt="0"/>
      <dgm:spPr/>
    </dgm:pt>
    <dgm:pt modelId="{4233D038-2FF4-41AD-BAFD-1173EA4421FB}" type="pres">
      <dgm:prSet presAssocID="{B1770ABE-07F9-47F3-B0EA-0B2A00875782}" presName="parentLeftMargin" presStyleLbl="node1" presStyleIdx="1" presStyleCnt="4"/>
      <dgm:spPr/>
      <dgm:t>
        <a:bodyPr/>
        <a:lstStyle/>
        <a:p>
          <a:endParaRPr lang="en-US"/>
        </a:p>
      </dgm:t>
    </dgm:pt>
    <dgm:pt modelId="{037B1473-4469-48FF-9F87-538C21881839}" type="pres">
      <dgm:prSet presAssocID="{B1770ABE-07F9-47F3-B0EA-0B2A00875782}" presName="parentText" presStyleLbl="node1" presStyleIdx="2" presStyleCnt="4">
        <dgm:presLayoutVars>
          <dgm:chMax val="0"/>
          <dgm:bulletEnabled val="1"/>
        </dgm:presLayoutVars>
      </dgm:prSet>
      <dgm:spPr/>
      <dgm:t>
        <a:bodyPr/>
        <a:lstStyle/>
        <a:p>
          <a:endParaRPr lang="en-US"/>
        </a:p>
      </dgm:t>
    </dgm:pt>
    <dgm:pt modelId="{C6A4174C-A8F9-4006-8E6C-637F8141354D}" type="pres">
      <dgm:prSet presAssocID="{B1770ABE-07F9-47F3-B0EA-0B2A00875782}" presName="negativeSpace" presStyleCnt="0"/>
      <dgm:spPr/>
    </dgm:pt>
    <dgm:pt modelId="{816F5E93-B7F9-4D7F-A1A1-FB1F678DC3DB}" type="pres">
      <dgm:prSet presAssocID="{B1770ABE-07F9-47F3-B0EA-0B2A00875782}" presName="childText" presStyleLbl="conFgAcc1" presStyleIdx="2" presStyleCnt="4">
        <dgm:presLayoutVars>
          <dgm:bulletEnabled val="1"/>
        </dgm:presLayoutVars>
      </dgm:prSet>
      <dgm:spPr/>
      <dgm:t>
        <a:bodyPr/>
        <a:lstStyle/>
        <a:p>
          <a:endParaRPr lang="en-US"/>
        </a:p>
      </dgm:t>
    </dgm:pt>
    <dgm:pt modelId="{0CC531A1-E469-4CCC-8325-586A0FD9C584}" type="pres">
      <dgm:prSet presAssocID="{70C638F5-00BC-4191-BFF6-C4237BEA1FB0}" presName="spaceBetweenRectangles" presStyleCnt="0"/>
      <dgm:spPr/>
    </dgm:pt>
    <dgm:pt modelId="{DF7CF6A8-65F3-4D14-B33A-D41C088C8A60}" type="pres">
      <dgm:prSet presAssocID="{BAFA9B35-7F5B-42B9-8483-05B7C50DCB3C}" presName="parentLin" presStyleCnt="0"/>
      <dgm:spPr/>
    </dgm:pt>
    <dgm:pt modelId="{4360B8CD-8C4D-45E1-A17D-AD0166ABCE54}" type="pres">
      <dgm:prSet presAssocID="{BAFA9B35-7F5B-42B9-8483-05B7C50DCB3C}" presName="parentLeftMargin" presStyleLbl="node1" presStyleIdx="2" presStyleCnt="4"/>
      <dgm:spPr/>
      <dgm:t>
        <a:bodyPr/>
        <a:lstStyle/>
        <a:p>
          <a:endParaRPr lang="en-US"/>
        </a:p>
      </dgm:t>
    </dgm:pt>
    <dgm:pt modelId="{B5AA94A2-6754-4977-B772-0B6E8240F30A}" type="pres">
      <dgm:prSet presAssocID="{BAFA9B35-7F5B-42B9-8483-05B7C50DCB3C}" presName="parentText" presStyleLbl="node1" presStyleIdx="3" presStyleCnt="4">
        <dgm:presLayoutVars>
          <dgm:chMax val="0"/>
          <dgm:bulletEnabled val="1"/>
        </dgm:presLayoutVars>
      </dgm:prSet>
      <dgm:spPr/>
      <dgm:t>
        <a:bodyPr/>
        <a:lstStyle/>
        <a:p>
          <a:endParaRPr lang="en-US"/>
        </a:p>
      </dgm:t>
    </dgm:pt>
    <dgm:pt modelId="{38B33117-E479-4363-A194-246495792F2F}" type="pres">
      <dgm:prSet presAssocID="{BAFA9B35-7F5B-42B9-8483-05B7C50DCB3C}" presName="negativeSpace" presStyleCnt="0"/>
      <dgm:spPr/>
    </dgm:pt>
    <dgm:pt modelId="{46F0942C-E86B-41EE-BF74-AAC09B916313}" type="pres">
      <dgm:prSet presAssocID="{BAFA9B35-7F5B-42B9-8483-05B7C50DCB3C}" presName="childText" presStyleLbl="conFgAcc1" presStyleIdx="3" presStyleCnt="4">
        <dgm:presLayoutVars>
          <dgm:bulletEnabled val="1"/>
        </dgm:presLayoutVars>
      </dgm:prSet>
      <dgm:spPr/>
      <dgm:t>
        <a:bodyPr/>
        <a:lstStyle/>
        <a:p>
          <a:endParaRPr lang="en-US"/>
        </a:p>
      </dgm:t>
    </dgm:pt>
  </dgm:ptLst>
  <dgm:cxnLst>
    <dgm:cxn modelId="{6B200A9F-2EB1-4886-8800-CF2479F1FF63}" srcId="{6A050118-FBCB-4E42-B9BF-FC92386A51A6}" destId="{B1770ABE-07F9-47F3-B0EA-0B2A00875782}" srcOrd="2" destOrd="0" parTransId="{28935690-8EE6-4457-B183-8A5B00A7FB9C}" sibTransId="{70C638F5-00BC-4191-BFF6-C4237BEA1FB0}"/>
    <dgm:cxn modelId="{70FBE0EA-7FEA-469C-ADDD-F5852BA9F55B}" type="presOf" srcId="{6A050118-FBCB-4E42-B9BF-FC92386A51A6}" destId="{A909573F-6B10-4327-B40E-6DBDC7EC8AF2}" srcOrd="0" destOrd="0" presId="urn:microsoft.com/office/officeart/2005/8/layout/list1"/>
    <dgm:cxn modelId="{841CABF9-6EC6-4B77-9355-E9B7FCA58730}" srcId="{B1770ABE-07F9-47F3-B0EA-0B2A00875782}" destId="{66F59C4A-5C8B-4E24-B3E7-9A621B8BCB91}" srcOrd="0" destOrd="0" parTransId="{D58C3414-A0FB-468F-976C-CF870B84B335}" sibTransId="{BF589984-32CA-485E-A516-D469A790BE20}"/>
    <dgm:cxn modelId="{5BFFE794-EFE5-4A10-B396-7487A334F669}" srcId="{6A050118-FBCB-4E42-B9BF-FC92386A51A6}" destId="{F0873252-6027-4C05-A38E-093B27E6F13C}" srcOrd="0" destOrd="0" parTransId="{6294F08D-5228-4D59-B6C6-B5FFA88D2B9B}" sibTransId="{7970DF65-28C8-42CB-B34B-138C489FE913}"/>
    <dgm:cxn modelId="{55EE25E5-9DE4-4D9F-967D-8FBAED40B562}" type="presOf" srcId="{66F59C4A-5C8B-4E24-B3E7-9A621B8BCB91}" destId="{816F5E93-B7F9-4D7F-A1A1-FB1F678DC3DB}" srcOrd="0" destOrd="0" presId="urn:microsoft.com/office/officeart/2005/8/layout/list1"/>
    <dgm:cxn modelId="{53219532-E593-4EB8-99CC-40B3EEE2D986}" type="presOf" srcId="{CBA4D130-C96C-45FC-B56A-9D043768FFAB}" destId="{0758049C-D399-4D4C-9106-F1460F8041CE}" srcOrd="0" destOrd="1" presId="urn:microsoft.com/office/officeart/2005/8/layout/list1"/>
    <dgm:cxn modelId="{13506175-5753-4571-A9BD-C5676738F47E}" srcId="{BAFA9B35-7F5B-42B9-8483-05B7C50DCB3C}" destId="{6465FD94-E254-4361-B7F1-73FA3205F28A}" srcOrd="1" destOrd="0" parTransId="{4ED90719-1C1D-45BE-856A-3A807AA5CE64}" sibTransId="{8FB8E6E8-0211-4AFD-9409-2C1C59954D6C}"/>
    <dgm:cxn modelId="{4AF29AF0-B36E-4A92-A073-01947A35D8DA}" type="presOf" srcId="{59334855-BA38-4867-B418-97ADCF3F6199}" destId="{51C9E876-36B7-4468-B462-ED9F6540815C}" srcOrd="1" destOrd="0" presId="urn:microsoft.com/office/officeart/2005/8/layout/list1"/>
    <dgm:cxn modelId="{1DF68CF6-61BC-489E-81A8-B6151740AAEE}" srcId="{59334855-BA38-4867-B418-97ADCF3F6199}" destId="{0C42F543-7DE1-4230-8407-CC6BF27B7506}" srcOrd="2" destOrd="0" parTransId="{437D4556-4F0D-4D7A-9DF1-4565B99A554B}" sibTransId="{CEB897C9-1D08-44DF-913E-AFC4CB3569DC}"/>
    <dgm:cxn modelId="{E7BA7C78-7D53-4454-99DF-8C95F21B4CA0}" srcId="{59334855-BA38-4867-B418-97ADCF3F6199}" destId="{CBA4D130-C96C-45FC-B56A-9D043768FFAB}" srcOrd="1" destOrd="0" parTransId="{2AF5E91B-2BCC-4D0E-A193-47A2C708ED17}" sibTransId="{9052A3DC-FDFA-46BE-B78C-D08C93ABA936}"/>
    <dgm:cxn modelId="{21943F4A-0795-48D5-A73C-278A69B5A1BA}" type="presOf" srcId="{F0873252-6027-4C05-A38E-093B27E6F13C}" destId="{1FC7C628-9F50-452F-9307-39926CED9FC9}" srcOrd="1" destOrd="0" presId="urn:microsoft.com/office/officeart/2005/8/layout/list1"/>
    <dgm:cxn modelId="{A7CB7D79-598A-439B-8373-7CB0C7DEA2A0}" type="presOf" srcId="{B1770ABE-07F9-47F3-B0EA-0B2A00875782}" destId="{037B1473-4469-48FF-9F87-538C21881839}" srcOrd="1" destOrd="0" presId="urn:microsoft.com/office/officeart/2005/8/layout/list1"/>
    <dgm:cxn modelId="{6657F812-0057-48C4-8276-1E83C1CA908D}" srcId="{B1770ABE-07F9-47F3-B0EA-0B2A00875782}" destId="{11771369-2ACE-47CD-817F-1889E811EA98}" srcOrd="1" destOrd="0" parTransId="{460AC175-3005-4410-9F55-2E3B52820890}" sibTransId="{FEE51D13-D18A-4617-9775-A96513747131}"/>
    <dgm:cxn modelId="{D69D5A26-BE7B-4CB9-9128-BB3F2AB2BF6E}" srcId="{6A050118-FBCB-4E42-B9BF-FC92386A51A6}" destId="{BAFA9B35-7F5B-42B9-8483-05B7C50DCB3C}" srcOrd="3" destOrd="0" parTransId="{AA191318-46B9-431A-9D32-4009845D689B}" sibTransId="{EEB872B9-BEA5-4EDE-860C-C73FF7C1313E}"/>
    <dgm:cxn modelId="{32234CE1-65E7-4DC8-A0EF-964755AADE1C}" srcId="{6A050118-FBCB-4E42-B9BF-FC92386A51A6}" destId="{59334855-BA38-4867-B418-97ADCF3F6199}" srcOrd="1" destOrd="0" parTransId="{2B4D53CF-4E4A-4C92-91D2-479A16CC765F}" sibTransId="{B28823CF-3BE3-498A-BEF5-B25A92B89093}"/>
    <dgm:cxn modelId="{C50676CD-1454-4B8E-9C8B-857F0499A8A7}" type="presOf" srcId="{07FAB1CE-7742-45E3-9DA2-5006514C8194}" destId="{0758049C-D399-4D4C-9106-F1460F8041CE}" srcOrd="0" destOrd="0" presId="urn:microsoft.com/office/officeart/2005/8/layout/list1"/>
    <dgm:cxn modelId="{3630B60C-6DC6-4ECC-A92B-E4FB4EA622C4}" type="presOf" srcId="{BAFA9B35-7F5B-42B9-8483-05B7C50DCB3C}" destId="{B5AA94A2-6754-4977-B772-0B6E8240F30A}" srcOrd="1" destOrd="0" presId="urn:microsoft.com/office/officeart/2005/8/layout/list1"/>
    <dgm:cxn modelId="{47AE0CD1-478F-480C-87A2-000E61E31F31}" srcId="{BAFA9B35-7F5B-42B9-8483-05B7C50DCB3C}" destId="{C4DC7A39-C0E3-4A8C-81C0-DAC75014F78B}" srcOrd="2" destOrd="0" parTransId="{A01EA28F-A496-4FFC-B7AE-905919DF2782}" sibTransId="{43F491A6-BD79-465F-BA2B-28B303AA5873}"/>
    <dgm:cxn modelId="{F5D353E9-E779-4B3A-9A35-4E90D8899C15}" type="presOf" srcId="{11771369-2ACE-47CD-817F-1889E811EA98}" destId="{816F5E93-B7F9-4D7F-A1A1-FB1F678DC3DB}" srcOrd="0" destOrd="1" presId="urn:microsoft.com/office/officeart/2005/8/layout/list1"/>
    <dgm:cxn modelId="{738B63CD-70E2-4EAF-BA6F-E22787CD47B9}" type="presOf" srcId="{844CEE75-3915-4876-B87F-8BEE19AF4B52}" destId="{46F0942C-E86B-41EE-BF74-AAC09B916313}" srcOrd="0" destOrd="0" presId="urn:microsoft.com/office/officeart/2005/8/layout/list1"/>
    <dgm:cxn modelId="{37A5CE49-C6F1-4636-8BED-817D9F2F5459}" type="presOf" srcId="{0C42F543-7DE1-4230-8407-CC6BF27B7506}" destId="{0758049C-D399-4D4C-9106-F1460F8041CE}" srcOrd="0" destOrd="2" presId="urn:microsoft.com/office/officeart/2005/8/layout/list1"/>
    <dgm:cxn modelId="{5FF3F82C-5C18-4925-94D5-3413DD6CE3BF}" type="presOf" srcId="{F0873252-6027-4C05-A38E-093B27E6F13C}" destId="{C556809D-E88C-49F0-BA55-8775CF6355F1}" srcOrd="0" destOrd="0" presId="urn:microsoft.com/office/officeart/2005/8/layout/list1"/>
    <dgm:cxn modelId="{DA491CB9-3649-4033-A56E-8E06426E8AE5}" srcId="{59334855-BA38-4867-B418-97ADCF3F6199}" destId="{07FAB1CE-7742-45E3-9DA2-5006514C8194}" srcOrd="0" destOrd="0" parTransId="{B4E03CED-4110-45A9-8429-C72735B42FBB}" sibTransId="{795C9024-C001-4817-B5A0-FB4CABF90291}"/>
    <dgm:cxn modelId="{F6964911-6376-4FFC-B7D1-0BF34BF86479}" type="presOf" srcId="{C4DC7A39-C0E3-4A8C-81C0-DAC75014F78B}" destId="{46F0942C-E86B-41EE-BF74-AAC09B916313}" srcOrd="0" destOrd="2" presId="urn:microsoft.com/office/officeart/2005/8/layout/list1"/>
    <dgm:cxn modelId="{A64E8679-4F78-41AC-A30F-1D589E9C4D83}" srcId="{BAFA9B35-7F5B-42B9-8483-05B7C50DCB3C}" destId="{844CEE75-3915-4876-B87F-8BEE19AF4B52}" srcOrd="0" destOrd="0" parTransId="{5CB4B33B-441E-40D7-BBE7-FCACCA3A5589}" sibTransId="{578801F7-F13C-4D08-9C34-2F9EE7DA5CBC}"/>
    <dgm:cxn modelId="{27D74668-90F7-47E8-98ED-4F5B9AEA2A01}" type="presOf" srcId="{6465FD94-E254-4361-B7F1-73FA3205F28A}" destId="{46F0942C-E86B-41EE-BF74-AAC09B916313}" srcOrd="0" destOrd="1" presId="urn:microsoft.com/office/officeart/2005/8/layout/list1"/>
    <dgm:cxn modelId="{52DA108B-EF15-4118-B26A-9E72AB823988}" type="presOf" srcId="{BAFA9B35-7F5B-42B9-8483-05B7C50DCB3C}" destId="{4360B8CD-8C4D-45E1-A17D-AD0166ABCE54}" srcOrd="0" destOrd="0" presId="urn:microsoft.com/office/officeart/2005/8/layout/list1"/>
    <dgm:cxn modelId="{D91A31C9-8ACE-4277-9A74-30BD52E07A72}" type="presOf" srcId="{B1770ABE-07F9-47F3-B0EA-0B2A00875782}" destId="{4233D038-2FF4-41AD-BAFD-1173EA4421FB}" srcOrd="0" destOrd="0" presId="urn:microsoft.com/office/officeart/2005/8/layout/list1"/>
    <dgm:cxn modelId="{A1CD59C6-6E2B-4156-AAD0-2C39752443C5}" type="presOf" srcId="{59334855-BA38-4867-B418-97ADCF3F6199}" destId="{D946AB34-4D72-4E23-8851-86F98AD5445A}" srcOrd="0" destOrd="0" presId="urn:microsoft.com/office/officeart/2005/8/layout/list1"/>
    <dgm:cxn modelId="{528267D9-F0C1-48FC-9B5E-7CC49872A482}" srcId="{B1770ABE-07F9-47F3-B0EA-0B2A00875782}" destId="{4EEAA764-D3F7-4A07-86B0-46706C7A7DD3}" srcOrd="2" destOrd="0" parTransId="{FEA0B8C8-63AF-4F29-B83F-50A6E1CC9525}" sibTransId="{EC8860EA-2A43-477C-8EB6-CF988316B158}"/>
    <dgm:cxn modelId="{A3E96E5D-9D1B-4A3D-83EC-E5E20E63222C}" type="presOf" srcId="{4EEAA764-D3F7-4A07-86B0-46706C7A7DD3}" destId="{816F5E93-B7F9-4D7F-A1A1-FB1F678DC3DB}" srcOrd="0" destOrd="2" presId="urn:microsoft.com/office/officeart/2005/8/layout/list1"/>
    <dgm:cxn modelId="{3790503C-32D4-466C-99DC-9AC7B97222B4}" type="presParOf" srcId="{A909573F-6B10-4327-B40E-6DBDC7EC8AF2}" destId="{71304F5D-0A69-4B24-AB8F-AD40DDB91C6D}" srcOrd="0" destOrd="0" presId="urn:microsoft.com/office/officeart/2005/8/layout/list1"/>
    <dgm:cxn modelId="{7D22610F-9FC7-40FE-94C3-34B611CDA961}" type="presParOf" srcId="{71304F5D-0A69-4B24-AB8F-AD40DDB91C6D}" destId="{C556809D-E88C-49F0-BA55-8775CF6355F1}" srcOrd="0" destOrd="0" presId="urn:microsoft.com/office/officeart/2005/8/layout/list1"/>
    <dgm:cxn modelId="{21F73A58-077A-4ED6-B71D-652F3272E12B}" type="presParOf" srcId="{71304F5D-0A69-4B24-AB8F-AD40DDB91C6D}" destId="{1FC7C628-9F50-452F-9307-39926CED9FC9}" srcOrd="1" destOrd="0" presId="urn:microsoft.com/office/officeart/2005/8/layout/list1"/>
    <dgm:cxn modelId="{93CBF829-B117-4EB5-BC23-51FBA07AE0ED}" type="presParOf" srcId="{A909573F-6B10-4327-B40E-6DBDC7EC8AF2}" destId="{DB58F7F7-FD04-4A27-BD4E-D2E06F31354C}" srcOrd="1" destOrd="0" presId="urn:microsoft.com/office/officeart/2005/8/layout/list1"/>
    <dgm:cxn modelId="{CD82C5C5-82F1-4088-8024-5E08C31D415C}" type="presParOf" srcId="{A909573F-6B10-4327-B40E-6DBDC7EC8AF2}" destId="{A64682AB-D3FE-4EA3-96A8-33F5657306DC}" srcOrd="2" destOrd="0" presId="urn:microsoft.com/office/officeart/2005/8/layout/list1"/>
    <dgm:cxn modelId="{59C7A325-BD9C-4801-8465-F363B966FAE9}" type="presParOf" srcId="{A909573F-6B10-4327-B40E-6DBDC7EC8AF2}" destId="{11049525-E691-4510-8BF8-07235B1073E8}" srcOrd="3" destOrd="0" presId="urn:microsoft.com/office/officeart/2005/8/layout/list1"/>
    <dgm:cxn modelId="{5EB1DFB8-5635-4F4D-96E6-D44552AA2F44}" type="presParOf" srcId="{A909573F-6B10-4327-B40E-6DBDC7EC8AF2}" destId="{C795DB07-E982-4307-8365-6D2C992ACDBA}" srcOrd="4" destOrd="0" presId="urn:microsoft.com/office/officeart/2005/8/layout/list1"/>
    <dgm:cxn modelId="{A09A22DD-31D3-4AE2-B373-D75CFFA5353C}" type="presParOf" srcId="{C795DB07-E982-4307-8365-6D2C992ACDBA}" destId="{D946AB34-4D72-4E23-8851-86F98AD5445A}" srcOrd="0" destOrd="0" presId="urn:microsoft.com/office/officeart/2005/8/layout/list1"/>
    <dgm:cxn modelId="{BB0005C0-C609-4EC5-B767-5E2526447ECE}" type="presParOf" srcId="{C795DB07-E982-4307-8365-6D2C992ACDBA}" destId="{51C9E876-36B7-4468-B462-ED9F6540815C}" srcOrd="1" destOrd="0" presId="urn:microsoft.com/office/officeart/2005/8/layout/list1"/>
    <dgm:cxn modelId="{264570C9-B466-4775-A935-21011E709C2B}" type="presParOf" srcId="{A909573F-6B10-4327-B40E-6DBDC7EC8AF2}" destId="{B488DE3A-7B2E-412F-A131-23946B167B2F}" srcOrd="5" destOrd="0" presId="urn:microsoft.com/office/officeart/2005/8/layout/list1"/>
    <dgm:cxn modelId="{FEB3843D-F2F0-45DA-9D73-F7304B72BCB0}" type="presParOf" srcId="{A909573F-6B10-4327-B40E-6DBDC7EC8AF2}" destId="{0758049C-D399-4D4C-9106-F1460F8041CE}" srcOrd="6" destOrd="0" presId="urn:microsoft.com/office/officeart/2005/8/layout/list1"/>
    <dgm:cxn modelId="{90C3487F-BF2E-4A5A-92EC-A5AB8C1CA213}" type="presParOf" srcId="{A909573F-6B10-4327-B40E-6DBDC7EC8AF2}" destId="{3E69216B-9A4A-47D0-BA63-17457FC2B027}" srcOrd="7" destOrd="0" presId="urn:microsoft.com/office/officeart/2005/8/layout/list1"/>
    <dgm:cxn modelId="{882CED21-5B55-444A-ACB8-AEC004785663}" type="presParOf" srcId="{A909573F-6B10-4327-B40E-6DBDC7EC8AF2}" destId="{27E89017-4902-4E4B-A9B6-7DB52762C51A}" srcOrd="8" destOrd="0" presId="urn:microsoft.com/office/officeart/2005/8/layout/list1"/>
    <dgm:cxn modelId="{972E1802-7FD1-4C9E-B8C0-A3AC02E6A89E}" type="presParOf" srcId="{27E89017-4902-4E4B-A9B6-7DB52762C51A}" destId="{4233D038-2FF4-41AD-BAFD-1173EA4421FB}" srcOrd="0" destOrd="0" presId="urn:microsoft.com/office/officeart/2005/8/layout/list1"/>
    <dgm:cxn modelId="{85209548-99A9-4523-B64B-CF3E1FAD5A6F}" type="presParOf" srcId="{27E89017-4902-4E4B-A9B6-7DB52762C51A}" destId="{037B1473-4469-48FF-9F87-538C21881839}" srcOrd="1" destOrd="0" presId="urn:microsoft.com/office/officeart/2005/8/layout/list1"/>
    <dgm:cxn modelId="{56F868A9-86E3-408B-B97D-9A7D3C29FC95}" type="presParOf" srcId="{A909573F-6B10-4327-B40E-6DBDC7EC8AF2}" destId="{C6A4174C-A8F9-4006-8E6C-637F8141354D}" srcOrd="9" destOrd="0" presId="urn:microsoft.com/office/officeart/2005/8/layout/list1"/>
    <dgm:cxn modelId="{268A8A6D-66CA-477D-AF73-F5622F80F443}" type="presParOf" srcId="{A909573F-6B10-4327-B40E-6DBDC7EC8AF2}" destId="{816F5E93-B7F9-4D7F-A1A1-FB1F678DC3DB}" srcOrd="10" destOrd="0" presId="urn:microsoft.com/office/officeart/2005/8/layout/list1"/>
    <dgm:cxn modelId="{090E1604-F4DC-4AED-A015-AAABABC026AF}" type="presParOf" srcId="{A909573F-6B10-4327-B40E-6DBDC7EC8AF2}" destId="{0CC531A1-E469-4CCC-8325-586A0FD9C584}" srcOrd="11" destOrd="0" presId="urn:microsoft.com/office/officeart/2005/8/layout/list1"/>
    <dgm:cxn modelId="{92CDC958-B356-4560-B796-3C31BBFC0B71}" type="presParOf" srcId="{A909573F-6B10-4327-B40E-6DBDC7EC8AF2}" destId="{DF7CF6A8-65F3-4D14-B33A-D41C088C8A60}" srcOrd="12" destOrd="0" presId="urn:microsoft.com/office/officeart/2005/8/layout/list1"/>
    <dgm:cxn modelId="{CF0DACA2-B0C5-4A31-918A-D3E735E456CB}" type="presParOf" srcId="{DF7CF6A8-65F3-4D14-B33A-D41C088C8A60}" destId="{4360B8CD-8C4D-45E1-A17D-AD0166ABCE54}" srcOrd="0" destOrd="0" presId="urn:microsoft.com/office/officeart/2005/8/layout/list1"/>
    <dgm:cxn modelId="{29FE9EB2-8718-4CDF-A000-FA936E10FB97}" type="presParOf" srcId="{DF7CF6A8-65F3-4D14-B33A-D41C088C8A60}" destId="{B5AA94A2-6754-4977-B772-0B6E8240F30A}" srcOrd="1" destOrd="0" presId="urn:microsoft.com/office/officeart/2005/8/layout/list1"/>
    <dgm:cxn modelId="{5F2CD616-ED5E-4452-9D9E-0A1DB334D087}" type="presParOf" srcId="{A909573F-6B10-4327-B40E-6DBDC7EC8AF2}" destId="{38B33117-E479-4363-A194-246495792F2F}" srcOrd="13" destOrd="0" presId="urn:microsoft.com/office/officeart/2005/8/layout/list1"/>
    <dgm:cxn modelId="{1A4C50A6-88A0-4DBC-B9EA-CD90F132C9C4}" type="presParOf" srcId="{A909573F-6B10-4327-B40E-6DBDC7EC8AF2}" destId="{46F0942C-E86B-41EE-BF74-AAC09B91631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0A3A90-9B57-4208-A255-04F5C1474801}" type="doc">
      <dgm:prSet loTypeId="urn:microsoft.com/office/officeart/2005/8/layout/hList2" loCatId="picture" qsTypeId="urn:microsoft.com/office/officeart/2005/8/quickstyle/simple4" qsCatId="simple" csTypeId="urn:microsoft.com/office/officeart/2005/8/colors/colorful4" csCatId="colorful" phldr="1"/>
      <dgm:spPr/>
      <dgm:t>
        <a:bodyPr/>
        <a:lstStyle/>
        <a:p>
          <a:endParaRPr lang="en-US"/>
        </a:p>
      </dgm:t>
    </dgm:pt>
    <dgm:pt modelId="{67A6EAC5-BCF3-4506-AFE2-E5D6D91D2346}">
      <dgm:prSet phldrT="[Text]"/>
      <dgm:spPr/>
      <dgm:t>
        <a:bodyPr/>
        <a:lstStyle/>
        <a:p>
          <a:r>
            <a:rPr lang="en-US" dirty="0" smtClean="0"/>
            <a:t>Integrated ERP Solutions</a:t>
          </a:r>
          <a:endParaRPr lang="en-US" dirty="0"/>
        </a:p>
      </dgm:t>
    </dgm:pt>
    <dgm:pt modelId="{55B9817F-5BA2-4074-BDA6-FFDC7284D295}" type="parTrans" cxnId="{D8EA962B-3B1F-491B-9EE0-0F1E4953FB71}">
      <dgm:prSet/>
      <dgm:spPr/>
      <dgm:t>
        <a:bodyPr/>
        <a:lstStyle/>
        <a:p>
          <a:endParaRPr lang="en-US"/>
        </a:p>
      </dgm:t>
    </dgm:pt>
    <dgm:pt modelId="{9E34EE35-BBB2-4785-A57E-8147A171F7D7}" type="sibTrans" cxnId="{D8EA962B-3B1F-491B-9EE0-0F1E4953FB71}">
      <dgm:prSet/>
      <dgm:spPr/>
      <dgm:t>
        <a:bodyPr/>
        <a:lstStyle/>
        <a:p>
          <a:endParaRPr lang="en-US"/>
        </a:p>
      </dgm:t>
    </dgm:pt>
    <dgm:pt modelId="{842AB705-3A64-44F6-8E6B-B0BB4B57BA13}">
      <dgm:prSet phldrT="[Text]" custT="1"/>
      <dgm:spPr/>
      <dgm:t>
        <a:bodyPr/>
        <a:lstStyle/>
        <a:p>
          <a:pPr>
            <a:lnSpc>
              <a:spcPct val="100000"/>
            </a:lnSpc>
            <a:spcAft>
              <a:spcPts val="600"/>
            </a:spcAft>
          </a:pPr>
          <a:r>
            <a:rPr lang="en-US" sz="1400" dirty="0" smtClean="0"/>
            <a:t>JD Edwards</a:t>
          </a:r>
          <a:endParaRPr lang="en-US" sz="1400" dirty="0"/>
        </a:p>
      </dgm:t>
    </dgm:pt>
    <dgm:pt modelId="{D67823A3-7076-45EC-8C65-A4F801563210}" type="parTrans" cxnId="{BEF472E8-795A-4A17-97CA-7E8CEE8EF8E7}">
      <dgm:prSet/>
      <dgm:spPr/>
      <dgm:t>
        <a:bodyPr/>
        <a:lstStyle/>
        <a:p>
          <a:endParaRPr lang="en-US"/>
        </a:p>
      </dgm:t>
    </dgm:pt>
    <dgm:pt modelId="{9176E3F5-D495-41C6-A174-D88D2EC1D6F5}" type="sibTrans" cxnId="{BEF472E8-795A-4A17-97CA-7E8CEE8EF8E7}">
      <dgm:prSet/>
      <dgm:spPr/>
      <dgm:t>
        <a:bodyPr/>
        <a:lstStyle/>
        <a:p>
          <a:endParaRPr lang="en-US"/>
        </a:p>
      </dgm:t>
    </dgm:pt>
    <dgm:pt modelId="{89CB5FE3-4B88-4003-A7E8-2C80DCECE5F3}">
      <dgm:prSet phldrT="[Text]"/>
      <dgm:spPr/>
      <dgm:t>
        <a:bodyPr/>
        <a:lstStyle/>
        <a:p>
          <a:r>
            <a:rPr lang="en-US" dirty="0" smtClean="0"/>
            <a:t>Supply Chain Accelerators</a:t>
          </a:r>
          <a:endParaRPr lang="en-US" dirty="0"/>
        </a:p>
      </dgm:t>
    </dgm:pt>
    <dgm:pt modelId="{DF7A8941-75AA-4566-82F7-123707F73469}" type="parTrans" cxnId="{D31DA171-2E3F-4283-89FF-50E1C0BB0748}">
      <dgm:prSet/>
      <dgm:spPr/>
      <dgm:t>
        <a:bodyPr/>
        <a:lstStyle/>
        <a:p>
          <a:endParaRPr lang="en-US"/>
        </a:p>
      </dgm:t>
    </dgm:pt>
    <dgm:pt modelId="{C868F456-9FA0-48CB-85A1-75F495E5809F}" type="sibTrans" cxnId="{D31DA171-2E3F-4283-89FF-50E1C0BB0748}">
      <dgm:prSet/>
      <dgm:spPr/>
      <dgm:t>
        <a:bodyPr/>
        <a:lstStyle/>
        <a:p>
          <a:endParaRPr lang="en-US"/>
        </a:p>
      </dgm:t>
    </dgm:pt>
    <dgm:pt modelId="{4558E13C-261E-47BE-894B-485C1ED19982}">
      <dgm:prSet phldrT="[Text]" custT="1"/>
      <dgm:spPr/>
      <dgm:t>
        <a:bodyPr/>
        <a:lstStyle/>
        <a:p>
          <a:pPr>
            <a:lnSpc>
              <a:spcPct val="100000"/>
            </a:lnSpc>
            <a:spcAft>
              <a:spcPts val="600"/>
            </a:spcAft>
          </a:pPr>
          <a:r>
            <a:rPr lang="en-US" sz="1400" dirty="0" smtClean="0"/>
            <a:t>And More</a:t>
          </a:r>
          <a:endParaRPr lang="en-US" sz="1400" dirty="0"/>
        </a:p>
      </dgm:t>
    </dgm:pt>
    <dgm:pt modelId="{B20D80E0-FA91-4E93-A051-0D0BA49324B8}" type="parTrans" cxnId="{845FCF2E-7CB6-4D12-B94B-3480FDBC85BE}">
      <dgm:prSet/>
      <dgm:spPr/>
      <dgm:t>
        <a:bodyPr/>
        <a:lstStyle/>
        <a:p>
          <a:endParaRPr lang="en-US"/>
        </a:p>
      </dgm:t>
    </dgm:pt>
    <dgm:pt modelId="{BBD43087-551D-4F3E-A0BE-848C9BE5FAF3}" type="sibTrans" cxnId="{845FCF2E-7CB6-4D12-B94B-3480FDBC85BE}">
      <dgm:prSet/>
      <dgm:spPr/>
      <dgm:t>
        <a:bodyPr/>
        <a:lstStyle/>
        <a:p>
          <a:endParaRPr lang="en-US"/>
        </a:p>
      </dgm:t>
    </dgm:pt>
    <dgm:pt modelId="{54A549B9-4519-4983-A78F-F850321285D9}">
      <dgm:prSet phldrT="[Text]"/>
      <dgm:spPr/>
      <dgm:t>
        <a:bodyPr/>
        <a:lstStyle/>
        <a:p>
          <a:r>
            <a:rPr lang="en-US" dirty="0" smtClean="0"/>
            <a:t>Industry Solutions</a:t>
          </a:r>
          <a:endParaRPr lang="en-US" dirty="0"/>
        </a:p>
      </dgm:t>
    </dgm:pt>
    <dgm:pt modelId="{E881BE32-8FE7-4100-A1A5-1D6B6931A10E}" type="parTrans" cxnId="{F7319C5F-31ED-431D-8950-E0E0149FC119}">
      <dgm:prSet/>
      <dgm:spPr/>
      <dgm:t>
        <a:bodyPr/>
        <a:lstStyle/>
        <a:p>
          <a:endParaRPr lang="en-US"/>
        </a:p>
      </dgm:t>
    </dgm:pt>
    <dgm:pt modelId="{3E884D90-C064-4A65-A4CC-166ED6B7AD6F}" type="sibTrans" cxnId="{F7319C5F-31ED-431D-8950-E0E0149FC119}">
      <dgm:prSet/>
      <dgm:spPr/>
      <dgm:t>
        <a:bodyPr/>
        <a:lstStyle/>
        <a:p>
          <a:endParaRPr lang="en-US"/>
        </a:p>
      </dgm:t>
    </dgm:pt>
    <dgm:pt modelId="{03B202AA-A028-4880-8BAB-0A1560E15D45}">
      <dgm:prSet phldrT="[Text]" custT="1"/>
      <dgm:spPr/>
      <dgm:t>
        <a:bodyPr/>
        <a:lstStyle/>
        <a:p>
          <a:pPr>
            <a:lnSpc>
              <a:spcPct val="100000"/>
            </a:lnSpc>
            <a:spcAft>
              <a:spcPts val="600"/>
            </a:spcAft>
          </a:pPr>
          <a:r>
            <a:rPr lang="en-US" sz="1400" dirty="0" smtClean="0"/>
            <a:t>Aerospace &amp; Defense</a:t>
          </a:r>
          <a:endParaRPr lang="en-US" sz="1400" dirty="0"/>
        </a:p>
      </dgm:t>
    </dgm:pt>
    <dgm:pt modelId="{50A2A4FA-1BA1-4DCA-BBE9-956B8E85C7DD}" type="parTrans" cxnId="{126EA41F-74EB-4E42-9BAB-30156ED26003}">
      <dgm:prSet/>
      <dgm:spPr/>
      <dgm:t>
        <a:bodyPr/>
        <a:lstStyle/>
        <a:p>
          <a:endParaRPr lang="en-US"/>
        </a:p>
      </dgm:t>
    </dgm:pt>
    <dgm:pt modelId="{4E311EDA-5AD2-40FE-9D9B-84D0110608B8}" type="sibTrans" cxnId="{126EA41F-74EB-4E42-9BAB-30156ED26003}">
      <dgm:prSet/>
      <dgm:spPr/>
      <dgm:t>
        <a:bodyPr/>
        <a:lstStyle/>
        <a:p>
          <a:endParaRPr lang="en-US"/>
        </a:p>
      </dgm:t>
    </dgm:pt>
    <dgm:pt modelId="{00112896-2FA7-4631-930A-7C0709C0ED2F}">
      <dgm:prSet phldrT="[Text]" custT="1"/>
      <dgm:spPr/>
      <dgm:t>
        <a:bodyPr/>
        <a:lstStyle/>
        <a:p>
          <a:pPr>
            <a:lnSpc>
              <a:spcPct val="100000"/>
            </a:lnSpc>
            <a:spcAft>
              <a:spcPts val="600"/>
            </a:spcAft>
          </a:pPr>
          <a:r>
            <a:rPr lang="en-US" sz="1400" dirty="0" smtClean="0"/>
            <a:t>SAP</a:t>
          </a:r>
          <a:endParaRPr lang="en-US" sz="1400" dirty="0"/>
        </a:p>
      </dgm:t>
    </dgm:pt>
    <dgm:pt modelId="{304088DA-CBB1-42DF-BECB-71E984D3115F}" type="parTrans" cxnId="{3CBC613F-B321-405B-B772-FF0EB83A2818}">
      <dgm:prSet/>
      <dgm:spPr/>
      <dgm:t>
        <a:bodyPr/>
        <a:lstStyle/>
        <a:p>
          <a:endParaRPr lang="en-US"/>
        </a:p>
      </dgm:t>
    </dgm:pt>
    <dgm:pt modelId="{D2C83BF0-7A09-4773-974D-3A0CF1512B50}" type="sibTrans" cxnId="{3CBC613F-B321-405B-B772-FF0EB83A2818}">
      <dgm:prSet/>
      <dgm:spPr/>
      <dgm:t>
        <a:bodyPr/>
        <a:lstStyle/>
        <a:p>
          <a:endParaRPr lang="en-US"/>
        </a:p>
      </dgm:t>
    </dgm:pt>
    <dgm:pt modelId="{F1855FC1-4C1D-42C4-AC94-E20C60984A3C}">
      <dgm:prSet phldrT="[Text]" custT="1"/>
      <dgm:spPr/>
      <dgm:t>
        <a:bodyPr/>
        <a:lstStyle/>
        <a:p>
          <a:pPr>
            <a:lnSpc>
              <a:spcPct val="100000"/>
            </a:lnSpc>
            <a:spcAft>
              <a:spcPts val="600"/>
            </a:spcAft>
          </a:pPr>
          <a:r>
            <a:rPr lang="en-US" sz="1400" dirty="0" smtClean="0"/>
            <a:t>SAP Business One</a:t>
          </a:r>
          <a:endParaRPr lang="en-US" sz="1400" dirty="0"/>
        </a:p>
      </dgm:t>
    </dgm:pt>
    <dgm:pt modelId="{AF71774A-F5DF-4541-9E4D-E637233E8CCC}" type="parTrans" cxnId="{9C295583-FECD-48FA-9E10-8B6E55BB361E}">
      <dgm:prSet/>
      <dgm:spPr/>
      <dgm:t>
        <a:bodyPr/>
        <a:lstStyle/>
        <a:p>
          <a:endParaRPr lang="en-US"/>
        </a:p>
      </dgm:t>
    </dgm:pt>
    <dgm:pt modelId="{65E55058-B033-4B3C-965C-CFDEB66F9C1F}" type="sibTrans" cxnId="{9C295583-FECD-48FA-9E10-8B6E55BB361E}">
      <dgm:prSet/>
      <dgm:spPr/>
      <dgm:t>
        <a:bodyPr/>
        <a:lstStyle/>
        <a:p>
          <a:endParaRPr lang="en-US"/>
        </a:p>
      </dgm:t>
    </dgm:pt>
    <dgm:pt modelId="{525904F2-5487-4E1B-9C79-309BCA1561BC}">
      <dgm:prSet phldrT="[Text]" custT="1"/>
      <dgm:spPr/>
      <dgm:t>
        <a:bodyPr/>
        <a:lstStyle/>
        <a:p>
          <a:pPr>
            <a:lnSpc>
              <a:spcPct val="100000"/>
            </a:lnSpc>
            <a:spcAft>
              <a:spcPts val="600"/>
            </a:spcAft>
          </a:pPr>
          <a:r>
            <a:rPr lang="en-US" sz="1400" dirty="0" smtClean="0"/>
            <a:t>Deltek Costpoint</a:t>
          </a:r>
          <a:endParaRPr lang="en-US" sz="1400" dirty="0"/>
        </a:p>
      </dgm:t>
    </dgm:pt>
    <dgm:pt modelId="{0A9A4BDD-2204-4823-89BE-6179926363A5}" type="parTrans" cxnId="{DE26FDAE-7DC9-4700-AC07-64E4387C790F}">
      <dgm:prSet/>
      <dgm:spPr/>
      <dgm:t>
        <a:bodyPr/>
        <a:lstStyle/>
        <a:p>
          <a:endParaRPr lang="en-US"/>
        </a:p>
      </dgm:t>
    </dgm:pt>
    <dgm:pt modelId="{07D9E557-4EA0-4C54-BBF5-420A0EAABE7F}" type="sibTrans" cxnId="{DE26FDAE-7DC9-4700-AC07-64E4387C790F}">
      <dgm:prSet/>
      <dgm:spPr/>
      <dgm:t>
        <a:bodyPr/>
        <a:lstStyle/>
        <a:p>
          <a:endParaRPr lang="en-US"/>
        </a:p>
      </dgm:t>
    </dgm:pt>
    <dgm:pt modelId="{56B4CD13-F79A-4D02-9DBF-DA367C78318C}">
      <dgm:prSet phldrT="[Text]" custT="1"/>
      <dgm:spPr/>
      <dgm:t>
        <a:bodyPr/>
        <a:lstStyle/>
        <a:p>
          <a:pPr>
            <a:lnSpc>
              <a:spcPct val="100000"/>
            </a:lnSpc>
            <a:spcAft>
              <a:spcPts val="600"/>
            </a:spcAft>
          </a:pPr>
          <a:r>
            <a:rPr lang="en-US" sz="1400" dirty="0" smtClean="0"/>
            <a:t>And More</a:t>
          </a:r>
          <a:endParaRPr lang="en-US" sz="1400" dirty="0"/>
        </a:p>
      </dgm:t>
    </dgm:pt>
    <dgm:pt modelId="{AAA32233-C1BA-47D6-992D-7939CBD3D203}" type="parTrans" cxnId="{65719A18-9B67-4563-BC6C-BDBEFABC9F3D}">
      <dgm:prSet/>
      <dgm:spPr/>
      <dgm:t>
        <a:bodyPr/>
        <a:lstStyle/>
        <a:p>
          <a:endParaRPr lang="en-US"/>
        </a:p>
      </dgm:t>
    </dgm:pt>
    <dgm:pt modelId="{F8967D88-C844-436E-B24C-93D47375ED0A}" type="sibTrans" cxnId="{65719A18-9B67-4563-BC6C-BDBEFABC9F3D}">
      <dgm:prSet/>
      <dgm:spPr/>
      <dgm:t>
        <a:bodyPr/>
        <a:lstStyle/>
        <a:p>
          <a:endParaRPr lang="en-US"/>
        </a:p>
      </dgm:t>
    </dgm:pt>
    <dgm:pt modelId="{FB4E1863-0C06-4310-BF8E-A8BC245D7856}">
      <dgm:prSet phldrT="[Text]" custT="1"/>
      <dgm:spPr/>
      <dgm:t>
        <a:bodyPr/>
        <a:lstStyle/>
        <a:p>
          <a:pPr>
            <a:lnSpc>
              <a:spcPct val="100000"/>
            </a:lnSpc>
            <a:spcAft>
              <a:spcPts val="600"/>
            </a:spcAft>
          </a:pPr>
          <a:r>
            <a:rPr lang="en-US" sz="1400" dirty="0" smtClean="0"/>
            <a:t>Warehouse Automation</a:t>
          </a:r>
          <a:endParaRPr lang="en-US" sz="1400" dirty="0"/>
        </a:p>
      </dgm:t>
    </dgm:pt>
    <dgm:pt modelId="{6CD0ECA5-2B41-4E7B-AF7D-ACFFB72EDD91}" type="parTrans" cxnId="{ED9D766D-E30A-48DA-B1CC-76C1D6E522FE}">
      <dgm:prSet/>
      <dgm:spPr/>
      <dgm:t>
        <a:bodyPr/>
        <a:lstStyle/>
        <a:p>
          <a:endParaRPr lang="en-US"/>
        </a:p>
      </dgm:t>
    </dgm:pt>
    <dgm:pt modelId="{76B703DB-2E3D-43C6-8F72-C468D242D374}" type="sibTrans" cxnId="{ED9D766D-E30A-48DA-B1CC-76C1D6E522FE}">
      <dgm:prSet/>
      <dgm:spPr/>
      <dgm:t>
        <a:bodyPr/>
        <a:lstStyle/>
        <a:p>
          <a:endParaRPr lang="en-US"/>
        </a:p>
      </dgm:t>
    </dgm:pt>
    <dgm:pt modelId="{4236EED4-1A2E-41D0-A940-92D335977691}">
      <dgm:prSet phldrT="[Text]" custT="1"/>
      <dgm:spPr/>
      <dgm:t>
        <a:bodyPr/>
        <a:lstStyle/>
        <a:p>
          <a:pPr>
            <a:lnSpc>
              <a:spcPct val="100000"/>
            </a:lnSpc>
            <a:spcAft>
              <a:spcPts val="600"/>
            </a:spcAft>
          </a:pPr>
          <a:r>
            <a:rPr lang="en-US" sz="1400" dirty="0" smtClean="0"/>
            <a:t>Voice Picking</a:t>
          </a:r>
          <a:endParaRPr lang="en-US" sz="1400" dirty="0"/>
        </a:p>
      </dgm:t>
    </dgm:pt>
    <dgm:pt modelId="{291F82A0-52A4-4844-B175-427F451BB9D0}" type="parTrans" cxnId="{ECD9CF3B-EBD7-4A69-ABE0-87D0C84C6644}">
      <dgm:prSet/>
      <dgm:spPr/>
      <dgm:t>
        <a:bodyPr/>
        <a:lstStyle/>
        <a:p>
          <a:endParaRPr lang="en-US"/>
        </a:p>
      </dgm:t>
    </dgm:pt>
    <dgm:pt modelId="{CA4F281E-7FD4-48BC-A96A-5028142586BD}" type="sibTrans" cxnId="{ECD9CF3B-EBD7-4A69-ABE0-87D0C84C6644}">
      <dgm:prSet/>
      <dgm:spPr/>
      <dgm:t>
        <a:bodyPr/>
        <a:lstStyle/>
        <a:p>
          <a:endParaRPr lang="en-US"/>
        </a:p>
      </dgm:t>
    </dgm:pt>
    <dgm:pt modelId="{06EB0363-7345-43C0-8681-CE5BE64CB8E7}">
      <dgm:prSet phldrT="[Text]" custT="1"/>
      <dgm:spPr/>
      <dgm:t>
        <a:bodyPr/>
        <a:lstStyle/>
        <a:p>
          <a:pPr>
            <a:lnSpc>
              <a:spcPct val="100000"/>
            </a:lnSpc>
            <a:spcAft>
              <a:spcPts val="600"/>
            </a:spcAft>
          </a:pPr>
          <a:r>
            <a:rPr lang="en-US" sz="1400" dirty="0" smtClean="0"/>
            <a:t>Remote Warehouse Automation</a:t>
          </a:r>
          <a:endParaRPr lang="en-US" sz="1400" dirty="0"/>
        </a:p>
      </dgm:t>
    </dgm:pt>
    <dgm:pt modelId="{9E960D03-05E6-4B72-969A-3257D2A08A8C}" type="parTrans" cxnId="{FAE38531-3DA3-450C-ACD2-04C68DAC779A}">
      <dgm:prSet/>
      <dgm:spPr/>
      <dgm:t>
        <a:bodyPr/>
        <a:lstStyle/>
        <a:p>
          <a:endParaRPr lang="en-US"/>
        </a:p>
      </dgm:t>
    </dgm:pt>
    <dgm:pt modelId="{A43CD2CA-4EEB-4755-B9FE-508847928018}" type="sibTrans" cxnId="{FAE38531-3DA3-450C-ACD2-04C68DAC779A}">
      <dgm:prSet/>
      <dgm:spPr/>
      <dgm:t>
        <a:bodyPr/>
        <a:lstStyle/>
        <a:p>
          <a:endParaRPr lang="en-US"/>
        </a:p>
      </dgm:t>
    </dgm:pt>
    <dgm:pt modelId="{55D75107-2AD3-4BBC-A6F7-0BB1DF72DC2D}">
      <dgm:prSet phldrT="[Text]" custT="1"/>
      <dgm:spPr/>
      <dgm:t>
        <a:bodyPr/>
        <a:lstStyle/>
        <a:p>
          <a:pPr>
            <a:lnSpc>
              <a:spcPct val="100000"/>
            </a:lnSpc>
            <a:spcAft>
              <a:spcPts val="600"/>
            </a:spcAft>
          </a:pPr>
          <a:r>
            <a:rPr lang="en-US" sz="1400" dirty="0" smtClean="0"/>
            <a:t>Feed, Food &amp; Beverage</a:t>
          </a:r>
          <a:endParaRPr lang="en-US" sz="1400" dirty="0"/>
        </a:p>
      </dgm:t>
    </dgm:pt>
    <dgm:pt modelId="{866E6EC5-9F1D-4F2D-976C-E6C2E6ECDD3D}" type="parTrans" cxnId="{ABCE0D6E-4A5A-4BED-BBEA-F032CA748264}">
      <dgm:prSet/>
      <dgm:spPr/>
      <dgm:t>
        <a:bodyPr/>
        <a:lstStyle/>
        <a:p>
          <a:endParaRPr lang="en-US"/>
        </a:p>
      </dgm:t>
    </dgm:pt>
    <dgm:pt modelId="{31E9C2E4-0A1B-4299-98E0-C7CC101C0B94}" type="sibTrans" cxnId="{ABCE0D6E-4A5A-4BED-BBEA-F032CA748264}">
      <dgm:prSet/>
      <dgm:spPr/>
      <dgm:t>
        <a:bodyPr/>
        <a:lstStyle/>
        <a:p>
          <a:endParaRPr lang="en-US"/>
        </a:p>
      </dgm:t>
    </dgm:pt>
    <dgm:pt modelId="{55D516C7-0A70-4E17-A395-E0F9E3FDCA8C}">
      <dgm:prSet phldrT="[Text]" custT="1"/>
      <dgm:spPr/>
      <dgm:t>
        <a:bodyPr/>
        <a:lstStyle/>
        <a:p>
          <a:pPr>
            <a:lnSpc>
              <a:spcPct val="100000"/>
            </a:lnSpc>
            <a:spcAft>
              <a:spcPts val="600"/>
            </a:spcAft>
          </a:pPr>
          <a:r>
            <a:rPr lang="en-US" sz="1400" dirty="0" smtClean="0"/>
            <a:t>Life Sciences</a:t>
          </a:r>
          <a:endParaRPr lang="en-US" sz="1400" dirty="0"/>
        </a:p>
      </dgm:t>
    </dgm:pt>
    <dgm:pt modelId="{696460C6-33D0-4721-98E9-49519601348D}" type="parTrans" cxnId="{30F2AF89-3E2B-49B9-BF0A-661955D1A1D9}">
      <dgm:prSet/>
      <dgm:spPr/>
      <dgm:t>
        <a:bodyPr/>
        <a:lstStyle/>
        <a:p>
          <a:endParaRPr lang="en-US"/>
        </a:p>
      </dgm:t>
    </dgm:pt>
    <dgm:pt modelId="{409618A0-0872-4176-B9FC-5D7787728BB1}" type="sibTrans" cxnId="{30F2AF89-3E2B-49B9-BF0A-661955D1A1D9}">
      <dgm:prSet/>
      <dgm:spPr/>
      <dgm:t>
        <a:bodyPr/>
        <a:lstStyle/>
        <a:p>
          <a:endParaRPr lang="en-US"/>
        </a:p>
      </dgm:t>
    </dgm:pt>
    <dgm:pt modelId="{A488637F-5D4C-4A90-8D22-336ED40F26CD}">
      <dgm:prSet phldrT="[Text]" custT="1"/>
      <dgm:spPr/>
      <dgm:t>
        <a:bodyPr/>
        <a:lstStyle/>
        <a:p>
          <a:pPr>
            <a:lnSpc>
              <a:spcPct val="100000"/>
            </a:lnSpc>
            <a:spcAft>
              <a:spcPts val="600"/>
            </a:spcAft>
          </a:pPr>
          <a:r>
            <a:rPr lang="en-US" sz="1400" dirty="0" smtClean="0"/>
            <a:t>Oil &amp; Gas</a:t>
          </a:r>
          <a:endParaRPr lang="en-US" sz="1400" dirty="0"/>
        </a:p>
      </dgm:t>
    </dgm:pt>
    <dgm:pt modelId="{87B066F9-DB80-491E-AF09-D772A8A2471B}" type="parTrans" cxnId="{796C3FAA-4338-4669-97A2-C789AB420277}">
      <dgm:prSet/>
      <dgm:spPr/>
      <dgm:t>
        <a:bodyPr/>
        <a:lstStyle/>
        <a:p>
          <a:endParaRPr lang="en-US"/>
        </a:p>
      </dgm:t>
    </dgm:pt>
    <dgm:pt modelId="{E7A69D59-50B2-4E11-83DD-4C3EC9E7C04E}" type="sibTrans" cxnId="{796C3FAA-4338-4669-97A2-C789AB420277}">
      <dgm:prSet/>
      <dgm:spPr/>
      <dgm:t>
        <a:bodyPr/>
        <a:lstStyle/>
        <a:p>
          <a:endParaRPr lang="en-US"/>
        </a:p>
      </dgm:t>
    </dgm:pt>
    <dgm:pt modelId="{085BD587-4A27-4EE2-B698-1C8A88A0E479}">
      <dgm:prSet phldrT="[Text]" custT="1"/>
      <dgm:spPr/>
      <dgm:t>
        <a:bodyPr/>
        <a:lstStyle/>
        <a:p>
          <a:pPr>
            <a:lnSpc>
              <a:spcPct val="100000"/>
            </a:lnSpc>
            <a:spcAft>
              <a:spcPts val="600"/>
            </a:spcAft>
          </a:pPr>
          <a:r>
            <a:rPr lang="en-US" sz="1400" dirty="0" smtClean="0"/>
            <a:t>Retail</a:t>
          </a:r>
          <a:endParaRPr lang="en-US" sz="1400" dirty="0"/>
        </a:p>
      </dgm:t>
    </dgm:pt>
    <dgm:pt modelId="{464B339C-1B15-4624-9EAE-2C76EC2A4678}" type="parTrans" cxnId="{C1DCE31F-BF41-491A-AE2F-837FC889836D}">
      <dgm:prSet/>
      <dgm:spPr/>
      <dgm:t>
        <a:bodyPr/>
        <a:lstStyle/>
        <a:p>
          <a:endParaRPr lang="en-US"/>
        </a:p>
      </dgm:t>
    </dgm:pt>
    <dgm:pt modelId="{D492AF09-AED6-433A-AB16-4445B01864E5}" type="sibTrans" cxnId="{C1DCE31F-BF41-491A-AE2F-837FC889836D}">
      <dgm:prSet/>
      <dgm:spPr/>
      <dgm:t>
        <a:bodyPr/>
        <a:lstStyle/>
        <a:p>
          <a:endParaRPr lang="en-US"/>
        </a:p>
      </dgm:t>
    </dgm:pt>
    <dgm:pt modelId="{EDE4BD42-83EF-4DFC-B04C-4A30A282BDAB}">
      <dgm:prSet phldrT="[Text]" custT="1"/>
      <dgm:spPr/>
      <dgm:t>
        <a:bodyPr/>
        <a:lstStyle/>
        <a:p>
          <a:pPr>
            <a:lnSpc>
              <a:spcPct val="100000"/>
            </a:lnSpc>
            <a:spcAft>
              <a:spcPts val="600"/>
            </a:spcAft>
          </a:pPr>
          <a:r>
            <a:rPr lang="en-US" sz="1400" dirty="0" smtClean="0"/>
            <a:t>CPG</a:t>
          </a:r>
          <a:endParaRPr lang="en-US" sz="1400" dirty="0"/>
        </a:p>
      </dgm:t>
    </dgm:pt>
    <dgm:pt modelId="{3CB604B8-3286-458F-B506-94543132AC68}" type="parTrans" cxnId="{DEF39533-E2CB-44AA-A744-0FD977098035}">
      <dgm:prSet/>
      <dgm:spPr/>
      <dgm:t>
        <a:bodyPr/>
        <a:lstStyle/>
        <a:p>
          <a:endParaRPr lang="en-US"/>
        </a:p>
      </dgm:t>
    </dgm:pt>
    <dgm:pt modelId="{8FA69773-F5D4-48D9-AFA9-040395E8EB24}" type="sibTrans" cxnId="{DEF39533-E2CB-44AA-A744-0FD977098035}">
      <dgm:prSet/>
      <dgm:spPr/>
      <dgm:t>
        <a:bodyPr/>
        <a:lstStyle/>
        <a:p>
          <a:endParaRPr lang="en-US"/>
        </a:p>
      </dgm:t>
    </dgm:pt>
    <dgm:pt modelId="{07380D8F-EC95-4419-9273-D2C3E3B6D47E}">
      <dgm:prSet phldrT="[Text]" custT="1"/>
      <dgm:spPr/>
      <dgm:t>
        <a:bodyPr/>
        <a:lstStyle/>
        <a:p>
          <a:pPr>
            <a:lnSpc>
              <a:spcPct val="100000"/>
            </a:lnSpc>
            <a:spcAft>
              <a:spcPts val="600"/>
            </a:spcAft>
          </a:pPr>
          <a:r>
            <a:rPr lang="en-US" sz="1400" dirty="0" smtClean="0"/>
            <a:t>Engineering, Construction &amp; Industrial Supplies</a:t>
          </a:r>
          <a:endParaRPr lang="en-US" sz="1400" dirty="0"/>
        </a:p>
      </dgm:t>
    </dgm:pt>
    <dgm:pt modelId="{6F2DA97E-C4D0-49EA-BE38-81930DB54339}" type="parTrans" cxnId="{1FF00E54-30EC-4A3B-9F37-4ED7D080432F}">
      <dgm:prSet/>
      <dgm:spPr/>
      <dgm:t>
        <a:bodyPr/>
        <a:lstStyle/>
        <a:p>
          <a:endParaRPr lang="en-US"/>
        </a:p>
      </dgm:t>
    </dgm:pt>
    <dgm:pt modelId="{D1A28038-47A4-47C7-A037-1C0BAA80A700}" type="sibTrans" cxnId="{1FF00E54-30EC-4A3B-9F37-4ED7D080432F}">
      <dgm:prSet/>
      <dgm:spPr/>
      <dgm:t>
        <a:bodyPr/>
        <a:lstStyle/>
        <a:p>
          <a:endParaRPr lang="en-US"/>
        </a:p>
      </dgm:t>
    </dgm:pt>
    <dgm:pt modelId="{82039520-DDB0-44F5-9735-B66B398A19D9}">
      <dgm:prSet phldrT="[Text]" custT="1"/>
      <dgm:spPr/>
      <dgm:t>
        <a:bodyPr/>
        <a:lstStyle/>
        <a:p>
          <a:pPr>
            <a:lnSpc>
              <a:spcPct val="100000"/>
            </a:lnSpc>
            <a:spcAft>
              <a:spcPts val="600"/>
            </a:spcAft>
          </a:pPr>
          <a:r>
            <a:rPr lang="en-US" sz="1400" dirty="0" smtClean="0"/>
            <a:t>High Technology</a:t>
          </a:r>
          <a:endParaRPr lang="en-US" sz="1400" dirty="0"/>
        </a:p>
      </dgm:t>
    </dgm:pt>
    <dgm:pt modelId="{281D9C94-5822-4040-896C-40250FEEA75A}" type="parTrans" cxnId="{793A7517-E19B-4DB7-8F1E-81917994FE04}">
      <dgm:prSet/>
      <dgm:spPr/>
      <dgm:t>
        <a:bodyPr/>
        <a:lstStyle/>
        <a:p>
          <a:endParaRPr lang="en-US"/>
        </a:p>
      </dgm:t>
    </dgm:pt>
    <dgm:pt modelId="{B2A7E0C5-9F2C-454F-A30B-D326FF0CA6AF}" type="sibTrans" cxnId="{793A7517-E19B-4DB7-8F1E-81917994FE04}">
      <dgm:prSet/>
      <dgm:spPr/>
      <dgm:t>
        <a:bodyPr/>
        <a:lstStyle/>
        <a:p>
          <a:endParaRPr lang="en-US"/>
        </a:p>
      </dgm:t>
    </dgm:pt>
    <dgm:pt modelId="{482BD416-DB62-4E66-816F-76510070B71A}">
      <dgm:prSet phldrT="[Text]" custT="1"/>
      <dgm:spPr/>
      <dgm:t>
        <a:bodyPr/>
        <a:lstStyle/>
        <a:p>
          <a:pPr>
            <a:lnSpc>
              <a:spcPct val="100000"/>
            </a:lnSpc>
            <a:spcAft>
              <a:spcPts val="600"/>
            </a:spcAft>
          </a:pPr>
          <a:r>
            <a:rPr lang="en-US" sz="1400" dirty="0" smtClean="0"/>
            <a:t>Industrial Machinery &amp; Equipment</a:t>
          </a:r>
          <a:endParaRPr lang="en-US" sz="1400" dirty="0"/>
        </a:p>
      </dgm:t>
    </dgm:pt>
    <dgm:pt modelId="{FB9E0851-8226-4A14-A0FB-9269B352E4FE}" type="parTrans" cxnId="{727D06AE-68D0-4B33-B68F-80EBDEE33AFA}">
      <dgm:prSet/>
      <dgm:spPr/>
      <dgm:t>
        <a:bodyPr/>
        <a:lstStyle/>
        <a:p>
          <a:endParaRPr lang="en-US"/>
        </a:p>
      </dgm:t>
    </dgm:pt>
    <dgm:pt modelId="{1BDE9E78-FBCD-42F8-8C55-379B1A304F9F}" type="sibTrans" cxnId="{727D06AE-68D0-4B33-B68F-80EBDEE33AFA}">
      <dgm:prSet/>
      <dgm:spPr/>
      <dgm:t>
        <a:bodyPr/>
        <a:lstStyle/>
        <a:p>
          <a:endParaRPr lang="en-US"/>
        </a:p>
      </dgm:t>
    </dgm:pt>
    <dgm:pt modelId="{FDBC1968-E0C0-42AE-8D5C-C18FFBFAFE02}">
      <dgm:prSet phldrT="[Text]" custT="1"/>
      <dgm:spPr/>
      <dgm:t>
        <a:bodyPr/>
        <a:lstStyle/>
        <a:p>
          <a:pPr>
            <a:lnSpc>
              <a:spcPct val="100000"/>
            </a:lnSpc>
            <a:spcAft>
              <a:spcPts val="600"/>
            </a:spcAft>
          </a:pPr>
          <a:r>
            <a:rPr lang="en-US" sz="1400" dirty="0" smtClean="0"/>
            <a:t>And More</a:t>
          </a:r>
          <a:endParaRPr lang="en-US" sz="1400" dirty="0"/>
        </a:p>
      </dgm:t>
    </dgm:pt>
    <dgm:pt modelId="{A9B321D0-50DD-4059-98C1-2867F812F43D}" type="parTrans" cxnId="{0B08B471-E0C0-4625-A2CD-FF4BFA05D47B}">
      <dgm:prSet/>
      <dgm:spPr/>
      <dgm:t>
        <a:bodyPr/>
        <a:lstStyle/>
        <a:p>
          <a:endParaRPr lang="en-US"/>
        </a:p>
      </dgm:t>
    </dgm:pt>
    <dgm:pt modelId="{8C2C4C94-EADB-4AB8-9191-F9CF8F711B50}" type="sibTrans" cxnId="{0B08B471-E0C0-4625-A2CD-FF4BFA05D47B}">
      <dgm:prSet/>
      <dgm:spPr/>
      <dgm:t>
        <a:bodyPr/>
        <a:lstStyle/>
        <a:p>
          <a:endParaRPr lang="en-US"/>
        </a:p>
      </dgm:t>
    </dgm:pt>
    <dgm:pt modelId="{F1196E40-350F-40BF-ACBA-0F0E8ED25513}">
      <dgm:prSet phldrT="[Text]" custT="1"/>
      <dgm:spPr/>
      <dgm:t>
        <a:bodyPr/>
        <a:lstStyle/>
        <a:p>
          <a:pPr>
            <a:lnSpc>
              <a:spcPct val="100000"/>
            </a:lnSpc>
            <a:spcAft>
              <a:spcPts val="600"/>
            </a:spcAft>
          </a:pPr>
          <a:r>
            <a:rPr lang="en-US" sz="1400" dirty="0" smtClean="0"/>
            <a:t>Asset Management</a:t>
          </a:r>
          <a:endParaRPr lang="en-US" sz="1400" dirty="0"/>
        </a:p>
      </dgm:t>
    </dgm:pt>
    <dgm:pt modelId="{AD020529-C4DE-49C8-AD9A-A29127ABA9E9}" type="parTrans" cxnId="{18387413-559D-4996-80E3-433A94E7DA48}">
      <dgm:prSet/>
      <dgm:spPr/>
      <dgm:t>
        <a:bodyPr/>
        <a:lstStyle/>
        <a:p>
          <a:endParaRPr lang="en-US"/>
        </a:p>
      </dgm:t>
    </dgm:pt>
    <dgm:pt modelId="{AECBC696-AB17-4704-A301-ACE8B84DA67A}" type="sibTrans" cxnId="{18387413-559D-4996-80E3-433A94E7DA48}">
      <dgm:prSet/>
      <dgm:spPr/>
      <dgm:t>
        <a:bodyPr/>
        <a:lstStyle/>
        <a:p>
          <a:endParaRPr lang="en-US"/>
        </a:p>
      </dgm:t>
    </dgm:pt>
    <dgm:pt modelId="{2F38C5A5-2DA3-41B2-A562-EEBAA48A0B55}">
      <dgm:prSet phldrT="[Text]" custT="1"/>
      <dgm:spPr/>
      <dgm:t>
        <a:bodyPr/>
        <a:lstStyle/>
        <a:p>
          <a:pPr>
            <a:lnSpc>
              <a:spcPct val="100000"/>
            </a:lnSpc>
            <a:spcAft>
              <a:spcPts val="600"/>
            </a:spcAft>
          </a:pPr>
          <a:r>
            <a:rPr lang="en-US" sz="1400" dirty="0" smtClean="0"/>
            <a:t>Barcode Labeling</a:t>
          </a:r>
          <a:endParaRPr lang="en-US" sz="1400" dirty="0"/>
        </a:p>
      </dgm:t>
    </dgm:pt>
    <dgm:pt modelId="{467CB52B-C80B-4E8C-82B7-0A762D7A8FEA}" type="parTrans" cxnId="{7B5C4E50-3DD9-4BE5-8B14-1E8DA5492AA0}">
      <dgm:prSet/>
      <dgm:spPr/>
      <dgm:t>
        <a:bodyPr/>
        <a:lstStyle/>
        <a:p>
          <a:endParaRPr lang="en-US"/>
        </a:p>
      </dgm:t>
    </dgm:pt>
    <dgm:pt modelId="{87FA24F2-361E-462E-BFA6-264869DE2FD7}" type="sibTrans" cxnId="{7B5C4E50-3DD9-4BE5-8B14-1E8DA5492AA0}">
      <dgm:prSet/>
      <dgm:spPr/>
      <dgm:t>
        <a:bodyPr/>
        <a:lstStyle/>
        <a:p>
          <a:endParaRPr lang="en-US"/>
        </a:p>
      </dgm:t>
    </dgm:pt>
    <dgm:pt modelId="{0706867D-4924-475D-A742-0F6BEA660808}">
      <dgm:prSet phldrT="[Text]" custT="1"/>
      <dgm:spPr/>
      <dgm:t>
        <a:bodyPr/>
        <a:lstStyle/>
        <a:p>
          <a:pPr>
            <a:lnSpc>
              <a:spcPct val="100000"/>
            </a:lnSpc>
            <a:spcAft>
              <a:spcPts val="600"/>
            </a:spcAft>
          </a:pPr>
          <a:r>
            <a:rPr lang="en-US" sz="1400" dirty="0" smtClean="0"/>
            <a:t>Inventory Management</a:t>
          </a:r>
          <a:endParaRPr lang="en-US" sz="1400" dirty="0"/>
        </a:p>
      </dgm:t>
    </dgm:pt>
    <dgm:pt modelId="{86AE5A07-D42A-4472-A468-07770045DFE0}" type="parTrans" cxnId="{833D7910-306E-4767-8A4E-4BC275FCF9FE}">
      <dgm:prSet/>
      <dgm:spPr/>
      <dgm:t>
        <a:bodyPr/>
        <a:lstStyle/>
        <a:p>
          <a:endParaRPr lang="en-US"/>
        </a:p>
      </dgm:t>
    </dgm:pt>
    <dgm:pt modelId="{1B94859E-6BBA-4A53-A130-EAF2BD08B0A1}" type="sibTrans" cxnId="{833D7910-306E-4767-8A4E-4BC275FCF9FE}">
      <dgm:prSet/>
      <dgm:spPr/>
      <dgm:t>
        <a:bodyPr/>
        <a:lstStyle/>
        <a:p>
          <a:endParaRPr lang="en-US"/>
        </a:p>
      </dgm:t>
    </dgm:pt>
    <dgm:pt modelId="{F3C2D3E9-A613-4236-9823-274F35DA7FA5}">
      <dgm:prSet phldrT="[Text]" custT="1"/>
      <dgm:spPr/>
      <dgm:t>
        <a:bodyPr/>
        <a:lstStyle/>
        <a:p>
          <a:pPr>
            <a:lnSpc>
              <a:spcPct val="100000"/>
            </a:lnSpc>
            <a:spcAft>
              <a:spcPts val="600"/>
            </a:spcAft>
          </a:pPr>
          <a:r>
            <a:rPr lang="en-US" sz="1400" dirty="0" smtClean="0"/>
            <a:t>Field Service</a:t>
          </a:r>
          <a:endParaRPr lang="en-US" sz="1400" dirty="0"/>
        </a:p>
      </dgm:t>
    </dgm:pt>
    <dgm:pt modelId="{BB1AD11D-BBDD-4002-8E44-BC4966D6D22C}" type="parTrans" cxnId="{83546B39-5DB1-4104-8FCA-6D8C0770BC2F}">
      <dgm:prSet/>
      <dgm:spPr/>
      <dgm:t>
        <a:bodyPr/>
        <a:lstStyle/>
        <a:p>
          <a:endParaRPr lang="en-US"/>
        </a:p>
      </dgm:t>
    </dgm:pt>
    <dgm:pt modelId="{81D96EB4-6CCE-4CC7-962C-12BAF7A87E90}" type="sibTrans" cxnId="{83546B39-5DB1-4104-8FCA-6D8C0770BC2F}">
      <dgm:prSet/>
      <dgm:spPr/>
      <dgm:t>
        <a:bodyPr/>
        <a:lstStyle/>
        <a:p>
          <a:endParaRPr lang="en-US"/>
        </a:p>
      </dgm:t>
    </dgm:pt>
    <dgm:pt modelId="{855000DC-169D-4F59-981B-3553F2833F35}">
      <dgm:prSet phldrT="[Text]" custT="1"/>
      <dgm:spPr/>
      <dgm:t>
        <a:bodyPr/>
        <a:lstStyle/>
        <a:p>
          <a:pPr>
            <a:lnSpc>
              <a:spcPct val="100000"/>
            </a:lnSpc>
            <a:spcAft>
              <a:spcPts val="600"/>
            </a:spcAft>
          </a:pPr>
          <a:r>
            <a:rPr lang="en-US" sz="1400" dirty="0" smtClean="0"/>
            <a:t>License Plating</a:t>
          </a:r>
          <a:endParaRPr lang="en-US" sz="1400" dirty="0"/>
        </a:p>
      </dgm:t>
    </dgm:pt>
    <dgm:pt modelId="{231C365C-C40F-48BF-9A67-DD5720CE034D}" type="parTrans" cxnId="{01FB5671-CA50-4675-ACEA-5C25014582F4}">
      <dgm:prSet/>
      <dgm:spPr/>
      <dgm:t>
        <a:bodyPr/>
        <a:lstStyle/>
        <a:p>
          <a:endParaRPr lang="en-US"/>
        </a:p>
      </dgm:t>
    </dgm:pt>
    <dgm:pt modelId="{BD69F7AD-DFCB-4529-ABAC-EFEEFF7E5709}" type="sibTrans" cxnId="{01FB5671-CA50-4675-ACEA-5C25014582F4}">
      <dgm:prSet/>
      <dgm:spPr/>
      <dgm:t>
        <a:bodyPr/>
        <a:lstStyle/>
        <a:p>
          <a:endParaRPr lang="en-US"/>
        </a:p>
      </dgm:t>
    </dgm:pt>
    <dgm:pt modelId="{4665D4E6-BD98-41C1-A4AF-2C1FC669BF7B}">
      <dgm:prSet phldrT="[Text]" custT="1"/>
      <dgm:spPr/>
      <dgm:t>
        <a:bodyPr/>
        <a:lstStyle/>
        <a:p>
          <a:pPr>
            <a:lnSpc>
              <a:spcPct val="100000"/>
            </a:lnSpc>
            <a:spcAft>
              <a:spcPts val="600"/>
            </a:spcAft>
          </a:pPr>
          <a:r>
            <a:rPr lang="en-US" sz="1400" dirty="0" smtClean="0"/>
            <a:t>Oracle E-Business Suite</a:t>
          </a:r>
          <a:endParaRPr lang="en-US" sz="1400" dirty="0"/>
        </a:p>
      </dgm:t>
    </dgm:pt>
    <dgm:pt modelId="{E1820025-FFBA-427B-9F5B-F25ADA0B578A}" type="parTrans" cxnId="{AA2C32AD-1AD3-4091-9DBC-582FCC774594}">
      <dgm:prSet/>
      <dgm:spPr/>
      <dgm:t>
        <a:bodyPr/>
        <a:lstStyle/>
        <a:p>
          <a:endParaRPr lang="en-US"/>
        </a:p>
      </dgm:t>
    </dgm:pt>
    <dgm:pt modelId="{8EDBC4EB-F2B2-4ED9-90B9-70BE67B66C8E}" type="sibTrans" cxnId="{AA2C32AD-1AD3-4091-9DBC-582FCC774594}">
      <dgm:prSet/>
      <dgm:spPr/>
      <dgm:t>
        <a:bodyPr/>
        <a:lstStyle/>
        <a:p>
          <a:endParaRPr lang="en-US"/>
        </a:p>
      </dgm:t>
    </dgm:pt>
    <dgm:pt modelId="{3E374B1F-7630-4863-A00A-FD1F600EEB96}">
      <dgm:prSet phldrT="[Text]" custT="1"/>
      <dgm:spPr/>
      <dgm:t>
        <a:bodyPr/>
        <a:lstStyle/>
        <a:p>
          <a:pPr>
            <a:lnSpc>
              <a:spcPct val="100000"/>
            </a:lnSpc>
            <a:spcAft>
              <a:spcPts val="600"/>
            </a:spcAft>
          </a:pPr>
          <a:r>
            <a:rPr lang="en-US" sz="1400" dirty="0" smtClean="0"/>
            <a:t>Shop Floor Data Collection</a:t>
          </a:r>
          <a:endParaRPr lang="en-US" sz="1400" dirty="0"/>
        </a:p>
      </dgm:t>
    </dgm:pt>
    <dgm:pt modelId="{E135255E-8ACB-494C-B6A3-393505FF5390}" type="parTrans" cxnId="{364554D6-4C7B-44CE-B1B4-3988FC06209C}">
      <dgm:prSet/>
      <dgm:spPr/>
      <dgm:t>
        <a:bodyPr/>
        <a:lstStyle/>
        <a:p>
          <a:endParaRPr lang="en-US"/>
        </a:p>
      </dgm:t>
    </dgm:pt>
    <dgm:pt modelId="{2748134E-4AC6-4BC5-9E7B-BE604A5167F4}" type="sibTrans" cxnId="{364554D6-4C7B-44CE-B1B4-3988FC06209C}">
      <dgm:prSet/>
      <dgm:spPr/>
      <dgm:t>
        <a:bodyPr/>
        <a:lstStyle/>
        <a:p>
          <a:endParaRPr lang="en-US"/>
        </a:p>
      </dgm:t>
    </dgm:pt>
    <dgm:pt modelId="{82088A67-B6FE-4C8C-9CA3-4EBE8A871660}" type="pres">
      <dgm:prSet presAssocID="{120A3A90-9B57-4208-A255-04F5C1474801}" presName="linearFlow" presStyleCnt="0">
        <dgm:presLayoutVars>
          <dgm:dir/>
          <dgm:animLvl val="lvl"/>
          <dgm:resizeHandles/>
        </dgm:presLayoutVars>
      </dgm:prSet>
      <dgm:spPr/>
      <dgm:t>
        <a:bodyPr/>
        <a:lstStyle/>
        <a:p>
          <a:endParaRPr lang="en-US"/>
        </a:p>
      </dgm:t>
    </dgm:pt>
    <dgm:pt modelId="{2D6729BB-5B7F-4E07-AF77-192834C07C5A}" type="pres">
      <dgm:prSet presAssocID="{67A6EAC5-BCF3-4506-AFE2-E5D6D91D2346}" presName="compositeNode" presStyleCnt="0">
        <dgm:presLayoutVars>
          <dgm:bulletEnabled val="1"/>
        </dgm:presLayoutVars>
      </dgm:prSet>
      <dgm:spPr/>
    </dgm:pt>
    <dgm:pt modelId="{7D86A9DC-0D84-471E-90D5-58BE4BD23BB9}" type="pres">
      <dgm:prSet presAssocID="{67A6EAC5-BCF3-4506-AFE2-E5D6D91D2346}"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D3684D9B-E519-4C1E-AE30-70D188047875}" type="pres">
      <dgm:prSet presAssocID="{67A6EAC5-BCF3-4506-AFE2-E5D6D91D2346}" presName="childNode" presStyleLbl="node1" presStyleIdx="0" presStyleCnt="3">
        <dgm:presLayoutVars>
          <dgm:bulletEnabled val="1"/>
        </dgm:presLayoutVars>
      </dgm:prSet>
      <dgm:spPr/>
      <dgm:t>
        <a:bodyPr/>
        <a:lstStyle/>
        <a:p>
          <a:endParaRPr lang="en-US"/>
        </a:p>
      </dgm:t>
    </dgm:pt>
    <dgm:pt modelId="{332E8CFC-6E95-4EA3-A523-05E7DCDB5AD0}" type="pres">
      <dgm:prSet presAssocID="{67A6EAC5-BCF3-4506-AFE2-E5D6D91D2346}" presName="parentNode" presStyleLbl="revTx" presStyleIdx="0" presStyleCnt="3">
        <dgm:presLayoutVars>
          <dgm:chMax val="0"/>
          <dgm:bulletEnabled val="1"/>
        </dgm:presLayoutVars>
      </dgm:prSet>
      <dgm:spPr/>
      <dgm:t>
        <a:bodyPr/>
        <a:lstStyle/>
        <a:p>
          <a:endParaRPr lang="en-US"/>
        </a:p>
      </dgm:t>
    </dgm:pt>
    <dgm:pt modelId="{58AA6726-CE0F-4B3F-82E2-B4F731BA0133}" type="pres">
      <dgm:prSet presAssocID="{9E34EE35-BBB2-4785-A57E-8147A171F7D7}" presName="sibTrans" presStyleCnt="0"/>
      <dgm:spPr/>
    </dgm:pt>
    <dgm:pt modelId="{912AC316-6B72-42FC-B2B7-9426A310CFD8}" type="pres">
      <dgm:prSet presAssocID="{89CB5FE3-4B88-4003-A7E8-2C80DCECE5F3}" presName="compositeNode" presStyleCnt="0">
        <dgm:presLayoutVars>
          <dgm:bulletEnabled val="1"/>
        </dgm:presLayoutVars>
      </dgm:prSet>
      <dgm:spPr/>
    </dgm:pt>
    <dgm:pt modelId="{57A1DDD9-6E78-4D37-A7C2-B598187FDD95}" type="pres">
      <dgm:prSet presAssocID="{89CB5FE3-4B88-4003-A7E8-2C80DCECE5F3}"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D3670F80-D281-4A45-8893-F18C606D5CE8}" type="pres">
      <dgm:prSet presAssocID="{89CB5FE3-4B88-4003-A7E8-2C80DCECE5F3}" presName="childNode" presStyleLbl="node1" presStyleIdx="1" presStyleCnt="3">
        <dgm:presLayoutVars>
          <dgm:bulletEnabled val="1"/>
        </dgm:presLayoutVars>
      </dgm:prSet>
      <dgm:spPr/>
      <dgm:t>
        <a:bodyPr/>
        <a:lstStyle/>
        <a:p>
          <a:endParaRPr lang="en-US"/>
        </a:p>
      </dgm:t>
    </dgm:pt>
    <dgm:pt modelId="{0501F9FC-B52F-444B-9338-36D797FDDB31}" type="pres">
      <dgm:prSet presAssocID="{89CB5FE3-4B88-4003-A7E8-2C80DCECE5F3}" presName="parentNode" presStyleLbl="revTx" presStyleIdx="1" presStyleCnt="3">
        <dgm:presLayoutVars>
          <dgm:chMax val="0"/>
          <dgm:bulletEnabled val="1"/>
        </dgm:presLayoutVars>
      </dgm:prSet>
      <dgm:spPr/>
      <dgm:t>
        <a:bodyPr/>
        <a:lstStyle/>
        <a:p>
          <a:endParaRPr lang="en-US"/>
        </a:p>
      </dgm:t>
    </dgm:pt>
    <dgm:pt modelId="{443E79D5-3B16-4F8B-B104-3016B476B59A}" type="pres">
      <dgm:prSet presAssocID="{C868F456-9FA0-48CB-85A1-75F495E5809F}" presName="sibTrans" presStyleCnt="0"/>
      <dgm:spPr/>
    </dgm:pt>
    <dgm:pt modelId="{81C33917-DD3B-4A9F-99B4-B3A7FAA6BC02}" type="pres">
      <dgm:prSet presAssocID="{54A549B9-4519-4983-A78F-F850321285D9}" presName="compositeNode" presStyleCnt="0">
        <dgm:presLayoutVars>
          <dgm:bulletEnabled val="1"/>
        </dgm:presLayoutVars>
      </dgm:prSet>
      <dgm:spPr/>
    </dgm:pt>
    <dgm:pt modelId="{B2AFC7F0-F1B6-4296-A6A9-D7F532D5A7D3}" type="pres">
      <dgm:prSet presAssocID="{54A549B9-4519-4983-A78F-F850321285D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510F45B8-94CC-4613-92CB-874A6C8E82D8}" type="pres">
      <dgm:prSet presAssocID="{54A549B9-4519-4983-A78F-F850321285D9}" presName="childNode" presStyleLbl="node1" presStyleIdx="2" presStyleCnt="3">
        <dgm:presLayoutVars>
          <dgm:bulletEnabled val="1"/>
        </dgm:presLayoutVars>
      </dgm:prSet>
      <dgm:spPr/>
      <dgm:t>
        <a:bodyPr/>
        <a:lstStyle/>
        <a:p>
          <a:endParaRPr lang="en-US"/>
        </a:p>
      </dgm:t>
    </dgm:pt>
    <dgm:pt modelId="{67EBFB03-4833-46E3-A850-3605932C4195}" type="pres">
      <dgm:prSet presAssocID="{54A549B9-4519-4983-A78F-F850321285D9}" presName="parentNode" presStyleLbl="revTx" presStyleIdx="2" presStyleCnt="3">
        <dgm:presLayoutVars>
          <dgm:chMax val="0"/>
          <dgm:bulletEnabled val="1"/>
        </dgm:presLayoutVars>
      </dgm:prSet>
      <dgm:spPr/>
      <dgm:t>
        <a:bodyPr/>
        <a:lstStyle/>
        <a:p>
          <a:endParaRPr lang="en-US"/>
        </a:p>
      </dgm:t>
    </dgm:pt>
  </dgm:ptLst>
  <dgm:cxnLst>
    <dgm:cxn modelId="{379AD92C-8423-458F-83D2-B13A1D194CF4}" type="presOf" srcId="{4665D4E6-BD98-41C1-A4AF-2C1FC669BF7B}" destId="{D3684D9B-E519-4C1E-AE30-70D188047875}" srcOrd="0" destOrd="1" presId="urn:microsoft.com/office/officeart/2005/8/layout/hList2"/>
    <dgm:cxn modelId="{CE24DA1F-82D3-431F-86D8-433DACE4C4C1}" type="presOf" srcId="{67A6EAC5-BCF3-4506-AFE2-E5D6D91D2346}" destId="{332E8CFC-6E95-4EA3-A523-05E7DCDB5AD0}" srcOrd="0" destOrd="0" presId="urn:microsoft.com/office/officeart/2005/8/layout/hList2"/>
    <dgm:cxn modelId="{746ADF8D-1538-4A26-9E42-541583A91810}" type="presOf" srcId="{4236EED4-1A2E-41D0-A940-92D335977691}" destId="{D3670F80-D281-4A45-8893-F18C606D5CE8}" srcOrd="0" destOrd="8" presId="urn:microsoft.com/office/officeart/2005/8/layout/hList2"/>
    <dgm:cxn modelId="{793A7517-E19B-4DB7-8F1E-81917994FE04}" srcId="{54A549B9-4519-4983-A78F-F850321285D9}" destId="{82039520-DDB0-44F5-9735-B66B398A19D9}" srcOrd="4" destOrd="0" parTransId="{281D9C94-5822-4040-896C-40250FEEA75A}" sibTransId="{B2A7E0C5-9F2C-454F-A30B-D326FF0CA6AF}"/>
    <dgm:cxn modelId="{ED9D766D-E30A-48DA-B1CC-76C1D6E522FE}" srcId="{89CB5FE3-4B88-4003-A7E8-2C80DCECE5F3}" destId="{FB4E1863-0C06-4310-BF8E-A8BC245D7856}" srcOrd="5" destOrd="0" parTransId="{6CD0ECA5-2B41-4E7B-AF7D-ACFFB72EDD91}" sibTransId="{76B703DB-2E3D-43C6-8F72-C468D242D374}"/>
    <dgm:cxn modelId="{D31DA171-2E3F-4283-89FF-50E1C0BB0748}" srcId="{120A3A90-9B57-4208-A255-04F5C1474801}" destId="{89CB5FE3-4B88-4003-A7E8-2C80DCECE5F3}" srcOrd="1" destOrd="0" parTransId="{DF7A8941-75AA-4566-82F7-123707F73469}" sibTransId="{C868F456-9FA0-48CB-85A1-75F495E5809F}"/>
    <dgm:cxn modelId="{65719A18-9B67-4563-BC6C-BDBEFABC9F3D}" srcId="{67A6EAC5-BCF3-4506-AFE2-E5D6D91D2346}" destId="{56B4CD13-F79A-4D02-9DBF-DA367C78318C}" srcOrd="5" destOrd="0" parTransId="{AAA32233-C1BA-47D6-992D-7939CBD3D203}" sibTransId="{F8967D88-C844-436E-B24C-93D47375ED0A}"/>
    <dgm:cxn modelId="{0B08B471-E0C0-4625-A2CD-FF4BFA05D47B}" srcId="{54A549B9-4519-4983-A78F-F850321285D9}" destId="{FDBC1968-E0C0-42AE-8D5C-C18FFBFAFE02}" srcOrd="9" destOrd="0" parTransId="{A9B321D0-50DD-4059-98C1-2867F812F43D}" sibTransId="{8C2C4C94-EADB-4AB8-9191-F9CF8F711B50}"/>
    <dgm:cxn modelId="{845FCF2E-7CB6-4D12-B94B-3480FDBC85BE}" srcId="{89CB5FE3-4B88-4003-A7E8-2C80DCECE5F3}" destId="{4558E13C-261E-47BE-894B-485C1ED19982}" srcOrd="9" destOrd="0" parTransId="{B20D80E0-FA91-4E93-A051-0D0BA49324B8}" sibTransId="{BBD43087-551D-4F3E-A0BE-848C9BE5FAF3}"/>
    <dgm:cxn modelId="{B3E44B1F-F836-4338-BC11-E819C922BEDD}" type="presOf" srcId="{120A3A90-9B57-4208-A255-04F5C1474801}" destId="{82088A67-B6FE-4C8C-9CA3-4EBE8A871660}" srcOrd="0" destOrd="0" presId="urn:microsoft.com/office/officeart/2005/8/layout/hList2"/>
    <dgm:cxn modelId="{833D7910-306E-4767-8A4E-4BC275FCF9FE}" srcId="{89CB5FE3-4B88-4003-A7E8-2C80DCECE5F3}" destId="{0706867D-4924-475D-A742-0F6BEA660808}" srcOrd="3" destOrd="0" parTransId="{86AE5A07-D42A-4472-A468-07770045DFE0}" sibTransId="{1B94859E-6BBA-4A53-A130-EAF2BD08B0A1}"/>
    <dgm:cxn modelId="{01FB5671-CA50-4675-ACEA-5C25014582F4}" srcId="{89CB5FE3-4B88-4003-A7E8-2C80DCECE5F3}" destId="{855000DC-169D-4F59-981B-3553F2833F35}" srcOrd="4" destOrd="0" parTransId="{231C365C-C40F-48BF-9A67-DD5720CE034D}" sibTransId="{BD69F7AD-DFCB-4529-ABAC-EFEEFF7E5709}"/>
    <dgm:cxn modelId="{1E66534E-CF51-439C-9CF4-7EA23BFDED8C}" type="presOf" srcId="{525904F2-5487-4E1B-9C79-309BCA1561BC}" destId="{D3684D9B-E519-4C1E-AE30-70D188047875}" srcOrd="0" destOrd="4" presId="urn:microsoft.com/office/officeart/2005/8/layout/hList2"/>
    <dgm:cxn modelId="{83546B39-5DB1-4104-8FCA-6D8C0770BC2F}" srcId="{89CB5FE3-4B88-4003-A7E8-2C80DCECE5F3}" destId="{F3C2D3E9-A613-4236-9823-274F35DA7FA5}" srcOrd="2" destOrd="0" parTransId="{BB1AD11D-BBDD-4002-8E44-BC4966D6D22C}" sibTransId="{81D96EB4-6CCE-4CC7-962C-12BAF7A87E90}"/>
    <dgm:cxn modelId="{ECD9CF3B-EBD7-4A69-ABE0-87D0C84C6644}" srcId="{89CB5FE3-4B88-4003-A7E8-2C80DCECE5F3}" destId="{4236EED4-1A2E-41D0-A940-92D335977691}" srcOrd="8" destOrd="0" parTransId="{291F82A0-52A4-4844-B175-427F451BB9D0}" sibTransId="{CA4F281E-7FD4-48BC-A96A-5028142586BD}"/>
    <dgm:cxn modelId="{30F2AF89-3E2B-49B9-BF0A-661955D1A1D9}" srcId="{54A549B9-4519-4983-A78F-F850321285D9}" destId="{55D516C7-0A70-4E17-A395-E0F9E3FDCA8C}" srcOrd="6" destOrd="0" parTransId="{696460C6-33D0-4721-98E9-49519601348D}" sibTransId="{409618A0-0872-4176-B9FC-5D7787728BB1}"/>
    <dgm:cxn modelId="{DEF39533-E2CB-44AA-A744-0FD977098035}" srcId="{54A549B9-4519-4983-A78F-F850321285D9}" destId="{EDE4BD42-83EF-4DFC-B04C-4A30A282BDAB}" srcOrd="1" destOrd="0" parTransId="{3CB604B8-3286-458F-B506-94543132AC68}" sibTransId="{8FA69773-F5D4-48D9-AFA9-040395E8EB24}"/>
    <dgm:cxn modelId="{22AE86F8-1060-4F6B-A6F9-E8B7235E0ED1}" type="presOf" srcId="{A488637F-5D4C-4A90-8D22-336ED40F26CD}" destId="{510F45B8-94CC-4613-92CB-874A6C8E82D8}" srcOrd="0" destOrd="7" presId="urn:microsoft.com/office/officeart/2005/8/layout/hList2"/>
    <dgm:cxn modelId="{CDCD0A43-4DDA-4AD3-9CB7-F56589A7C023}" type="presOf" srcId="{55D516C7-0A70-4E17-A395-E0F9E3FDCA8C}" destId="{510F45B8-94CC-4613-92CB-874A6C8E82D8}" srcOrd="0" destOrd="6" presId="urn:microsoft.com/office/officeart/2005/8/layout/hList2"/>
    <dgm:cxn modelId="{F7319C5F-31ED-431D-8950-E0E0149FC119}" srcId="{120A3A90-9B57-4208-A255-04F5C1474801}" destId="{54A549B9-4519-4983-A78F-F850321285D9}" srcOrd="2" destOrd="0" parTransId="{E881BE32-8FE7-4100-A1A5-1D6B6931A10E}" sibTransId="{3E884D90-C064-4A65-A4CC-166ED6B7AD6F}"/>
    <dgm:cxn modelId="{126EA41F-74EB-4E42-9BAB-30156ED26003}" srcId="{54A549B9-4519-4983-A78F-F850321285D9}" destId="{03B202AA-A028-4880-8BAB-0A1560E15D45}" srcOrd="0" destOrd="0" parTransId="{50A2A4FA-1BA1-4DCA-BBE9-956B8E85C7DD}" sibTransId="{4E311EDA-5AD2-40FE-9D9B-84D0110608B8}"/>
    <dgm:cxn modelId="{671640FC-132A-4FDE-97BB-CB2F0428068F}" type="presOf" srcId="{00112896-2FA7-4631-930A-7C0709C0ED2F}" destId="{D3684D9B-E519-4C1E-AE30-70D188047875}" srcOrd="0" destOrd="2" presId="urn:microsoft.com/office/officeart/2005/8/layout/hList2"/>
    <dgm:cxn modelId="{205A3986-6597-435F-AE73-C14ECD013633}" type="presOf" srcId="{F1855FC1-4C1D-42C4-AC94-E20C60984A3C}" destId="{D3684D9B-E519-4C1E-AE30-70D188047875}" srcOrd="0" destOrd="3" presId="urn:microsoft.com/office/officeart/2005/8/layout/hList2"/>
    <dgm:cxn modelId="{F6D017F2-D588-4C8F-87AA-B8D5AE4A3874}" type="presOf" srcId="{EDE4BD42-83EF-4DFC-B04C-4A30A282BDAB}" destId="{510F45B8-94CC-4613-92CB-874A6C8E82D8}" srcOrd="0" destOrd="1" presId="urn:microsoft.com/office/officeart/2005/8/layout/hList2"/>
    <dgm:cxn modelId="{AA2C32AD-1AD3-4091-9DBC-582FCC774594}" srcId="{67A6EAC5-BCF3-4506-AFE2-E5D6D91D2346}" destId="{4665D4E6-BD98-41C1-A4AF-2C1FC669BF7B}" srcOrd="1" destOrd="0" parTransId="{E1820025-FFBA-427B-9F5B-F25ADA0B578A}" sibTransId="{8EDBC4EB-F2B2-4ED9-90B9-70BE67B66C8E}"/>
    <dgm:cxn modelId="{8E04D17E-7216-4F53-814C-09BE35437BE2}" type="presOf" srcId="{FB4E1863-0C06-4310-BF8E-A8BC245D7856}" destId="{D3670F80-D281-4A45-8893-F18C606D5CE8}" srcOrd="0" destOrd="5" presId="urn:microsoft.com/office/officeart/2005/8/layout/hList2"/>
    <dgm:cxn modelId="{ABCE0D6E-4A5A-4BED-BBEA-F032CA748264}" srcId="{54A549B9-4519-4983-A78F-F850321285D9}" destId="{55D75107-2AD3-4BBC-A6F7-0BB1DF72DC2D}" srcOrd="3" destOrd="0" parTransId="{866E6EC5-9F1D-4F2D-976C-E6C2E6ECDD3D}" sibTransId="{31E9C2E4-0A1B-4299-98E0-C7CC101C0B94}"/>
    <dgm:cxn modelId="{796C3FAA-4338-4669-97A2-C789AB420277}" srcId="{54A549B9-4519-4983-A78F-F850321285D9}" destId="{A488637F-5D4C-4A90-8D22-336ED40F26CD}" srcOrd="7" destOrd="0" parTransId="{87B066F9-DB80-491E-AF09-D772A8A2471B}" sibTransId="{E7A69D59-50B2-4E11-83DD-4C3EC9E7C04E}"/>
    <dgm:cxn modelId="{83EC2FA7-D19F-497B-BD98-1B5775F135E0}" type="presOf" srcId="{3E374B1F-7630-4863-A00A-FD1F600EEB96}" destId="{D3670F80-D281-4A45-8893-F18C606D5CE8}" srcOrd="0" destOrd="7" presId="urn:microsoft.com/office/officeart/2005/8/layout/hList2"/>
    <dgm:cxn modelId="{2BED1AA4-91EF-41C2-B3DC-353766C569C3}" type="presOf" srcId="{F1196E40-350F-40BF-ACBA-0F0E8ED25513}" destId="{D3670F80-D281-4A45-8893-F18C606D5CE8}" srcOrd="0" destOrd="0" presId="urn:microsoft.com/office/officeart/2005/8/layout/hList2"/>
    <dgm:cxn modelId="{727D06AE-68D0-4B33-B68F-80EBDEE33AFA}" srcId="{54A549B9-4519-4983-A78F-F850321285D9}" destId="{482BD416-DB62-4E66-816F-76510070B71A}" srcOrd="5" destOrd="0" parTransId="{FB9E0851-8226-4A14-A0FB-9269B352E4FE}" sibTransId="{1BDE9E78-FBCD-42F8-8C55-379B1A304F9F}"/>
    <dgm:cxn modelId="{BEF472E8-795A-4A17-97CA-7E8CEE8EF8E7}" srcId="{67A6EAC5-BCF3-4506-AFE2-E5D6D91D2346}" destId="{842AB705-3A64-44F6-8E6B-B0BB4B57BA13}" srcOrd="0" destOrd="0" parTransId="{D67823A3-7076-45EC-8C65-A4F801563210}" sibTransId="{9176E3F5-D495-41C6-A174-D88D2EC1D6F5}"/>
    <dgm:cxn modelId="{F3E13390-AB67-4BC4-BCCB-38C47EB38F2B}" type="presOf" srcId="{82039520-DDB0-44F5-9735-B66B398A19D9}" destId="{510F45B8-94CC-4613-92CB-874A6C8E82D8}" srcOrd="0" destOrd="4" presId="urn:microsoft.com/office/officeart/2005/8/layout/hList2"/>
    <dgm:cxn modelId="{B2C1501C-B97E-483F-9430-C719F1832951}" type="presOf" srcId="{855000DC-169D-4F59-981B-3553F2833F35}" destId="{D3670F80-D281-4A45-8893-F18C606D5CE8}" srcOrd="0" destOrd="4" presId="urn:microsoft.com/office/officeart/2005/8/layout/hList2"/>
    <dgm:cxn modelId="{7B5C4E50-3DD9-4BE5-8B14-1E8DA5492AA0}" srcId="{89CB5FE3-4B88-4003-A7E8-2C80DCECE5F3}" destId="{2F38C5A5-2DA3-41B2-A562-EEBAA48A0B55}" srcOrd="1" destOrd="0" parTransId="{467CB52B-C80B-4E8C-82B7-0A762D7A8FEA}" sibTransId="{87FA24F2-361E-462E-BFA6-264869DE2FD7}"/>
    <dgm:cxn modelId="{1FF00E54-30EC-4A3B-9F37-4ED7D080432F}" srcId="{54A549B9-4519-4983-A78F-F850321285D9}" destId="{07380D8F-EC95-4419-9273-D2C3E3B6D47E}" srcOrd="2" destOrd="0" parTransId="{6F2DA97E-C4D0-49EA-BE38-81930DB54339}" sibTransId="{D1A28038-47A4-47C7-A037-1C0BAA80A700}"/>
    <dgm:cxn modelId="{32F63B2A-DB09-4560-AC76-D64F0A0265B6}" type="presOf" srcId="{085BD587-4A27-4EE2-B698-1C8A88A0E479}" destId="{510F45B8-94CC-4613-92CB-874A6C8E82D8}" srcOrd="0" destOrd="8" presId="urn:microsoft.com/office/officeart/2005/8/layout/hList2"/>
    <dgm:cxn modelId="{9C295583-FECD-48FA-9E10-8B6E55BB361E}" srcId="{67A6EAC5-BCF3-4506-AFE2-E5D6D91D2346}" destId="{F1855FC1-4C1D-42C4-AC94-E20C60984A3C}" srcOrd="3" destOrd="0" parTransId="{AF71774A-F5DF-4541-9E4D-E637233E8CCC}" sibTransId="{65E55058-B033-4B3C-965C-CFDEB66F9C1F}"/>
    <dgm:cxn modelId="{C1DCE31F-BF41-491A-AE2F-837FC889836D}" srcId="{54A549B9-4519-4983-A78F-F850321285D9}" destId="{085BD587-4A27-4EE2-B698-1C8A88A0E479}" srcOrd="8" destOrd="0" parTransId="{464B339C-1B15-4624-9EAE-2C76EC2A4678}" sibTransId="{D492AF09-AED6-433A-AB16-4445B01864E5}"/>
    <dgm:cxn modelId="{DE26FDAE-7DC9-4700-AC07-64E4387C790F}" srcId="{67A6EAC5-BCF3-4506-AFE2-E5D6D91D2346}" destId="{525904F2-5487-4E1B-9C79-309BCA1561BC}" srcOrd="4" destOrd="0" parTransId="{0A9A4BDD-2204-4823-89BE-6179926363A5}" sibTransId="{07D9E557-4EA0-4C54-BBF5-420A0EAABE7F}"/>
    <dgm:cxn modelId="{3CBC613F-B321-405B-B772-FF0EB83A2818}" srcId="{67A6EAC5-BCF3-4506-AFE2-E5D6D91D2346}" destId="{00112896-2FA7-4631-930A-7C0709C0ED2F}" srcOrd="2" destOrd="0" parTransId="{304088DA-CBB1-42DF-BECB-71E984D3115F}" sibTransId="{D2C83BF0-7A09-4773-974D-3A0CF1512B50}"/>
    <dgm:cxn modelId="{964C4C1C-FE97-4530-AABE-A26CE6BE2AB1}" type="presOf" srcId="{F3C2D3E9-A613-4236-9823-274F35DA7FA5}" destId="{D3670F80-D281-4A45-8893-F18C606D5CE8}" srcOrd="0" destOrd="2" presId="urn:microsoft.com/office/officeart/2005/8/layout/hList2"/>
    <dgm:cxn modelId="{364554D6-4C7B-44CE-B1B4-3988FC06209C}" srcId="{89CB5FE3-4B88-4003-A7E8-2C80DCECE5F3}" destId="{3E374B1F-7630-4863-A00A-FD1F600EEB96}" srcOrd="7" destOrd="0" parTransId="{E135255E-8ACB-494C-B6A3-393505FF5390}" sibTransId="{2748134E-4AC6-4BC5-9E7B-BE604A5167F4}"/>
    <dgm:cxn modelId="{C0D6E4F2-B4F9-4B13-A4B9-07A06E5CDB97}" type="presOf" srcId="{06EB0363-7345-43C0-8681-CE5BE64CB8E7}" destId="{D3670F80-D281-4A45-8893-F18C606D5CE8}" srcOrd="0" destOrd="6" presId="urn:microsoft.com/office/officeart/2005/8/layout/hList2"/>
    <dgm:cxn modelId="{A938CFBD-69BA-4820-9522-18D3B2837AF2}" type="presOf" srcId="{482BD416-DB62-4E66-816F-76510070B71A}" destId="{510F45B8-94CC-4613-92CB-874A6C8E82D8}" srcOrd="0" destOrd="5" presId="urn:microsoft.com/office/officeart/2005/8/layout/hList2"/>
    <dgm:cxn modelId="{6B175AF1-A3D2-4B13-95B0-AD293A6F18A8}" type="presOf" srcId="{89CB5FE3-4B88-4003-A7E8-2C80DCECE5F3}" destId="{0501F9FC-B52F-444B-9338-36D797FDDB31}" srcOrd="0" destOrd="0" presId="urn:microsoft.com/office/officeart/2005/8/layout/hList2"/>
    <dgm:cxn modelId="{F5BB52D0-A6EC-48AA-A0C4-E4D5839E1502}" type="presOf" srcId="{FDBC1968-E0C0-42AE-8D5C-C18FFBFAFE02}" destId="{510F45B8-94CC-4613-92CB-874A6C8E82D8}" srcOrd="0" destOrd="9" presId="urn:microsoft.com/office/officeart/2005/8/layout/hList2"/>
    <dgm:cxn modelId="{FAE38531-3DA3-450C-ACD2-04C68DAC779A}" srcId="{89CB5FE3-4B88-4003-A7E8-2C80DCECE5F3}" destId="{06EB0363-7345-43C0-8681-CE5BE64CB8E7}" srcOrd="6" destOrd="0" parTransId="{9E960D03-05E6-4B72-969A-3257D2A08A8C}" sibTransId="{A43CD2CA-4EEB-4755-B9FE-508847928018}"/>
    <dgm:cxn modelId="{18387413-559D-4996-80E3-433A94E7DA48}" srcId="{89CB5FE3-4B88-4003-A7E8-2C80DCECE5F3}" destId="{F1196E40-350F-40BF-ACBA-0F0E8ED25513}" srcOrd="0" destOrd="0" parTransId="{AD020529-C4DE-49C8-AD9A-A29127ABA9E9}" sibTransId="{AECBC696-AB17-4704-A301-ACE8B84DA67A}"/>
    <dgm:cxn modelId="{4944F1E5-1870-4EBA-BFF2-E15089D6C729}" type="presOf" srcId="{0706867D-4924-475D-A742-0F6BEA660808}" destId="{D3670F80-D281-4A45-8893-F18C606D5CE8}" srcOrd="0" destOrd="3" presId="urn:microsoft.com/office/officeart/2005/8/layout/hList2"/>
    <dgm:cxn modelId="{987020F7-5E34-4C68-AF97-3BD0D54A3947}" type="presOf" srcId="{03B202AA-A028-4880-8BAB-0A1560E15D45}" destId="{510F45B8-94CC-4613-92CB-874A6C8E82D8}" srcOrd="0" destOrd="0" presId="urn:microsoft.com/office/officeart/2005/8/layout/hList2"/>
    <dgm:cxn modelId="{21D48FDF-914F-4218-9479-D05D82AF0271}" type="presOf" srcId="{07380D8F-EC95-4419-9273-D2C3E3B6D47E}" destId="{510F45B8-94CC-4613-92CB-874A6C8E82D8}" srcOrd="0" destOrd="2" presId="urn:microsoft.com/office/officeart/2005/8/layout/hList2"/>
    <dgm:cxn modelId="{D8EA962B-3B1F-491B-9EE0-0F1E4953FB71}" srcId="{120A3A90-9B57-4208-A255-04F5C1474801}" destId="{67A6EAC5-BCF3-4506-AFE2-E5D6D91D2346}" srcOrd="0" destOrd="0" parTransId="{55B9817F-5BA2-4074-BDA6-FFDC7284D295}" sibTransId="{9E34EE35-BBB2-4785-A57E-8147A171F7D7}"/>
    <dgm:cxn modelId="{7434ABBC-9A40-4707-B059-13B9F10B0CCE}" type="presOf" srcId="{842AB705-3A64-44F6-8E6B-B0BB4B57BA13}" destId="{D3684D9B-E519-4C1E-AE30-70D188047875}" srcOrd="0" destOrd="0" presId="urn:microsoft.com/office/officeart/2005/8/layout/hList2"/>
    <dgm:cxn modelId="{B78AB824-C7C9-4BDA-8DA5-0F43AAF17328}" type="presOf" srcId="{2F38C5A5-2DA3-41B2-A562-EEBAA48A0B55}" destId="{D3670F80-D281-4A45-8893-F18C606D5CE8}" srcOrd="0" destOrd="1" presId="urn:microsoft.com/office/officeart/2005/8/layout/hList2"/>
    <dgm:cxn modelId="{C20E6186-501E-4076-AECE-6FAFC12CC4BD}" type="presOf" srcId="{4558E13C-261E-47BE-894B-485C1ED19982}" destId="{D3670F80-D281-4A45-8893-F18C606D5CE8}" srcOrd="0" destOrd="9" presId="urn:microsoft.com/office/officeart/2005/8/layout/hList2"/>
    <dgm:cxn modelId="{94061565-C779-4061-B6BF-A603B9E9A3C0}" type="presOf" srcId="{54A549B9-4519-4983-A78F-F850321285D9}" destId="{67EBFB03-4833-46E3-A850-3605932C4195}" srcOrd="0" destOrd="0" presId="urn:microsoft.com/office/officeart/2005/8/layout/hList2"/>
    <dgm:cxn modelId="{0BBD81D2-D554-4ABF-83CF-03FCEF56E0D0}" type="presOf" srcId="{56B4CD13-F79A-4D02-9DBF-DA367C78318C}" destId="{D3684D9B-E519-4C1E-AE30-70D188047875}" srcOrd="0" destOrd="5" presId="urn:microsoft.com/office/officeart/2005/8/layout/hList2"/>
    <dgm:cxn modelId="{F5BCC037-BAC9-43A4-834C-C9DA04B04236}" type="presOf" srcId="{55D75107-2AD3-4BBC-A6F7-0BB1DF72DC2D}" destId="{510F45B8-94CC-4613-92CB-874A6C8E82D8}" srcOrd="0" destOrd="3" presId="urn:microsoft.com/office/officeart/2005/8/layout/hList2"/>
    <dgm:cxn modelId="{E7901336-4066-4CCD-9E6F-089192D73BD1}" type="presParOf" srcId="{82088A67-B6FE-4C8C-9CA3-4EBE8A871660}" destId="{2D6729BB-5B7F-4E07-AF77-192834C07C5A}" srcOrd="0" destOrd="0" presId="urn:microsoft.com/office/officeart/2005/8/layout/hList2"/>
    <dgm:cxn modelId="{918784F2-63B8-401D-8F22-9BA478F88CD4}" type="presParOf" srcId="{2D6729BB-5B7F-4E07-AF77-192834C07C5A}" destId="{7D86A9DC-0D84-471E-90D5-58BE4BD23BB9}" srcOrd="0" destOrd="0" presId="urn:microsoft.com/office/officeart/2005/8/layout/hList2"/>
    <dgm:cxn modelId="{F8961EC1-B74E-4F84-B4ED-B4C1D24EFBC0}" type="presParOf" srcId="{2D6729BB-5B7F-4E07-AF77-192834C07C5A}" destId="{D3684D9B-E519-4C1E-AE30-70D188047875}" srcOrd="1" destOrd="0" presId="urn:microsoft.com/office/officeart/2005/8/layout/hList2"/>
    <dgm:cxn modelId="{18932D5A-2E88-45FB-9E2B-FA7327D0A917}" type="presParOf" srcId="{2D6729BB-5B7F-4E07-AF77-192834C07C5A}" destId="{332E8CFC-6E95-4EA3-A523-05E7DCDB5AD0}" srcOrd="2" destOrd="0" presId="urn:microsoft.com/office/officeart/2005/8/layout/hList2"/>
    <dgm:cxn modelId="{1F8702EA-F726-4237-BC1F-856BB2D53B73}" type="presParOf" srcId="{82088A67-B6FE-4C8C-9CA3-4EBE8A871660}" destId="{58AA6726-CE0F-4B3F-82E2-B4F731BA0133}" srcOrd="1" destOrd="0" presId="urn:microsoft.com/office/officeart/2005/8/layout/hList2"/>
    <dgm:cxn modelId="{A40CF70D-1195-44FA-BA16-633F8C3D4A65}" type="presParOf" srcId="{82088A67-B6FE-4C8C-9CA3-4EBE8A871660}" destId="{912AC316-6B72-42FC-B2B7-9426A310CFD8}" srcOrd="2" destOrd="0" presId="urn:microsoft.com/office/officeart/2005/8/layout/hList2"/>
    <dgm:cxn modelId="{C2CCBD57-C7E2-4097-98F9-2334DC1C0D94}" type="presParOf" srcId="{912AC316-6B72-42FC-B2B7-9426A310CFD8}" destId="{57A1DDD9-6E78-4D37-A7C2-B598187FDD95}" srcOrd="0" destOrd="0" presId="urn:microsoft.com/office/officeart/2005/8/layout/hList2"/>
    <dgm:cxn modelId="{493DBFEC-BD0B-4595-96DD-B1D3EF86A38D}" type="presParOf" srcId="{912AC316-6B72-42FC-B2B7-9426A310CFD8}" destId="{D3670F80-D281-4A45-8893-F18C606D5CE8}" srcOrd="1" destOrd="0" presId="urn:microsoft.com/office/officeart/2005/8/layout/hList2"/>
    <dgm:cxn modelId="{950692D3-5BB9-4F3B-90BF-49B3A9CF7040}" type="presParOf" srcId="{912AC316-6B72-42FC-B2B7-9426A310CFD8}" destId="{0501F9FC-B52F-444B-9338-36D797FDDB31}" srcOrd="2" destOrd="0" presId="urn:microsoft.com/office/officeart/2005/8/layout/hList2"/>
    <dgm:cxn modelId="{CDFC69BD-861B-47A8-8510-FCE82E21D41C}" type="presParOf" srcId="{82088A67-B6FE-4C8C-9CA3-4EBE8A871660}" destId="{443E79D5-3B16-4F8B-B104-3016B476B59A}" srcOrd="3" destOrd="0" presId="urn:microsoft.com/office/officeart/2005/8/layout/hList2"/>
    <dgm:cxn modelId="{C4E3F0F2-8551-4A3D-87A7-870B5D1916A6}" type="presParOf" srcId="{82088A67-B6FE-4C8C-9CA3-4EBE8A871660}" destId="{81C33917-DD3B-4A9F-99B4-B3A7FAA6BC02}" srcOrd="4" destOrd="0" presId="urn:microsoft.com/office/officeart/2005/8/layout/hList2"/>
    <dgm:cxn modelId="{094A6491-06EE-4402-9C99-62C56F2E1901}" type="presParOf" srcId="{81C33917-DD3B-4A9F-99B4-B3A7FAA6BC02}" destId="{B2AFC7F0-F1B6-4296-A6A9-D7F532D5A7D3}" srcOrd="0" destOrd="0" presId="urn:microsoft.com/office/officeart/2005/8/layout/hList2"/>
    <dgm:cxn modelId="{9514759A-DDB8-4EF0-ADDE-6A06A47CD6D0}" type="presParOf" srcId="{81C33917-DD3B-4A9F-99B4-B3A7FAA6BC02}" destId="{510F45B8-94CC-4613-92CB-874A6C8E82D8}" srcOrd="1" destOrd="0" presId="urn:microsoft.com/office/officeart/2005/8/layout/hList2"/>
    <dgm:cxn modelId="{1E0FC35A-EE8F-4CF3-9BC9-A8C99EE9E304}" type="presParOf" srcId="{81C33917-DD3B-4A9F-99B4-B3A7FAA6BC02}" destId="{67EBFB03-4833-46E3-A850-3605932C4195}"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33BE74-6BEF-4A99-9844-4E4723D93914}" type="doc">
      <dgm:prSet loTypeId="urn:microsoft.com/office/officeart/2008/layout/AccentedPicture" loCatId="picture" qsTypeId="urn:microsoft.com/office/officeart/2005/8/quickstyle/simple4" qsCatId="simple" csTypeId="urn:microsoft.com/office/officeart/2005/8/colors/accent1_1" csCatId="accent1" phldr="1"/>
      <dgm:spPr/>
      <dgm:t>
        <a:bodyPr/>
        <a:lstStyle/>
        <a:p>
          <a:endParaRPr lang="en-US"/>
        </a:p>
      </dgm:t>
    </dgm:pt>
    <dgm:pt modelId="{2734F4EA-F975-48C5-927D-3D2C030F962E}">
      <dgm:prSet phldrT="[Text]"/>
      <dgm:spPr/>
      <dgm:t>
        <a:bodyPr/>
        <a:lstStyle/>
        <a:p>
          <a:pPr algn="ctr">
            <a:lnSpc>
              <a:spcPct val="150000"/>
            </a:lnSpc>
          </a:pPr>
          <a:r>
            <a:rPr lang="en-US" b="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a:t>
          </a:r>
          <a:r>
            <a:rPr lang="en-US" sz="1900" b="0" dirty="0" smtClean="0">
              <a:solidFill>
                <a:schemeClr val="bg1"/>
              </a:solidFill>
              <a:latin typeface="Arial" pitchFamily="34" charset="0"/>
              <a:cs typeface="Arial" pitchFamily="34" charset="0"/>
            </a:rPr>
            <a:t>. </a:t>
          </a:r>
          <a:endParaRPr lang="en-US" sz="1900" b="0" dirty="0">
            <a:solidFill>
              <a:schemeClr val="bg1"/>
            </a:solidFill>
            <a:latin typeface="Arial" pitchFamily="34" charset="0"/>
            <a:cs typeface="Arial" pitchFamily="34" charset="0"/>
          </a:endParaRPr>
        </a:p>
      </dgm:t>
    </dgm:pt>
    <dgm:pt modelId="{D5CC0785-266D-4965-868F-15BF7C5277E3}" type="parTrans" cxnId="{9C7CBCE1-D475-4AEF-8478-317B70C3B08C}">
      <dgm:prSet/>
      <dgm:spPr/>
      <dgm:t>
        <a:bodyPr/>
        <a:lstStyle/>
        <a:p>
          <a:endParaRPr lang="en-US"/>
        </a:p>
      </dgm:t>
    </dgm:pt>
    <dgm:pt modelId="{A911999C-44B1-4F98-B9EE-C7119351E56B}" type="sibTrans" cxnId="{9C7CBCE1-D475-4AEF-8478-317B70C3B08C}">
      <dgm:prSet/>
      <dgm:spPr>
        <a:solidFill>
          <a:schemeClr val="accent1"/>
        </a:solidFill>
      </dgm:spPr>
      <dgm:t>
        <a:bodyPr/>
        <a:lstStyle/>
        <a:p>
          <a:endParaRPr lang="en-US"/>
        </a:p>
      </dgm:t>
    </dgm:pt>
    <dgm:pt modelId="{ED58D20B-6FAB-4EF7-857D-07E401BFBAEB}">
      <dgm:prSet phldrT="[Text]" custT="1"/>
      <dgm:spPr/>
      <dgm:t>
        <a:bodyPr/>
        <a:lstStyle/>
        <a:p>
          <a:r>
            <a:rPr lang="en-US" sz="2000" dirty="0" smtClean="0">
              <a:latin typeface="Arial" pitchFamily="34" charset="0"/>
              <a:cs typeface="Arial" pitchFamily="34" charset="0"/>
            </a:rPr>
            <a:t>Barcoding</a:t>
          </a:r>
          <a:endParaRPr lang="en-US" sz="2900" dirty="0"/>
        </a:p>
      </dgm:t>
    </dgm:pt>
    <dgm:pt modelId="{CD695FD5-9E41-4771-A3C6-D82C29C34C62}" type="parTrans" cxnId="{050586BC-EC80-4BDB-898A-9E5F9D65DD12}">
      <dgm:prSet/>
      <dgm:spPr/>
      <dgm:t>
        <a:bodyPr/>
        <a:lstStyle/>
        <a:p>
          <a:endParaRPr lang="en-US"/>
        </a:p>
      </dgm:t>
    </dgm:pt>
    <dgm:pt modelId="{522B4A8E-28F2-45D5-9747-808F7EA5D90E}" type="sibTrans" cxnId="{050586BC-EC80-4BDB-898A-9E5F9D65DD12}">
      <dgm:prSet/>
      <dgm:spPr/>
      <dgm:t>
        <a:bodyPr/>
        <a:lstStyle/>
        <a:p>
          <a:endParaRPr lang="en-US"/>
        </a:p>
      </dgm:t>
    </dgm:pt>
    <dgm:pt modelId="{1987EC16-3764-4911-8FA1-6249D7D336CB}">
      <dgm:prSet phldrT="[Text]" custT="1"/>
      <dgm:spPr/>
      <dgm:t>
        <a:bodyPr/>
        <a:lstStyle/>
        <a:p>
          <a:r>
            <a:rPr lang="en-US" sz="2000" dirty="0" smtClean="0">
              <a:latin typeface="Arial" pitchFamily="34" charset="0"/>
              <a:cs typeface="Arial" pitchFamily="34" charset="0"/>
            </a:rPr>
            <a:t>Voice</a:t>
          </a:r>
          <a:endParaRPr lang="en-US" sz="2000" dirty="0">
            <a:latin typeface="Arial" pitchFamily="34" charset="0"/>
            <a:cs typeface="Arial" pitchFamily="34" charset="0"/>
          </a:endParaRPr>
        </a:p>
      </dgm:t>
    </dgm:pt>
    <dgm:pt modelId="{5C80658E-AEF8-49C0-AD6C-21FF379A9193}" type="parTrans" cxnId="{9DFAFFDB-F764-4D1C-81C1-34BBBB18F1EB}">
      <dgm:prSet/>
      <dgm:spPr/>
      <dgm:t>
        <a:bodyPr/>
        <a:lstStyle/>
        <a:p>
          <a:endParaRPr lang="en-US"/>
        </a:p>
      </dgm:t>
    </dgm:pt>
    <dgm:pt modelId="{36A90E55-DA79-4CA0-89BC-D3BCD9947E8D}" type="sibTrans" cxnId="{9DFAFFDB-F764-4D1C-81C1-34BBBB18F1EB}">
      <dgm:prSet/>
      <dgm:spPr/>
      <dgm:t>
        <a:bodyPr/>
        <a:lstStyle/>
        <a:p>
          <a:endParaRPr lang="en-US"/>
        </a:p>
      </dgm:t>
    </dgm:pt>
    <dgm:pt modelId="{9640F60B-95C8-4167-B781-424DABE44EBB}">
      <dgm:prSet phldrT="[Text]" custT="1"/>
      <dgm:spPr/>
      <dgm:t>
        <a:bodyPr/>
        <a:lstStyle/>
        <a:p>
          <a:r>
            <a:rPr lang="en-US" sz="2000" dirty="0" smtClean="0">
              <a:latin typeface="Arial" pitchFamily="34" charset="0"/>
              <a:cs typeface="Arial" pitchFamily="34" charset="0"/>
            </a:rPr>
            <a:t>Roaming</a:t>
          </a:r>
          <a:endParaRPr lang="en-US" sz="3000" dirty="0"/>
        </a:p>
      </dgm:t>
    </dgm:pt>
    <dgm:pt modelId="{1984738D-FB21-4574-AFFD-49A919F8225E}" type="parTrans" cxnId="{7489FDD2-756C-4E1E-B664-CE677E43F68C}">
      <dgm:prSet/>
      <dgm:spPr/>
      <dgm:t>
        <a:bodyPr/>
        <a:lstStyle/>
        <a:p>
          <a:endParaRPr lang="en-US"/>
        </a:p>
      </dgm:t>
    </dgm:pt>
    <dgm:pt modelId="{9C1396DC-998D-47CF-AD6F-250A8515118B}" type="sibTrans" cxnId="{7489FDD2-756C-4E1E-B664-CE677E43F68C}">
      <dgm:prSet/>
      <dgm:spPr/>
      <dgm:t>
        <a:bodyPr/>
        <a:lstStyle/>
        <a:p>
          <a:endParaRPr lang="en-US"/>
        </a:p>
      </dgm:t>
    </dgm:pt>
    <dgm:pt modelId="{7F0DE73B-7B96-4A9A-9DFB-8A4A5F5ADD83}">
      <dgm:prSet custT="1"/>
      <dgm:spPr/>
      <dgm:t>
        <a:bodyPr/>
        <a:lstStyle/>
        <a:p>
          <a:r>
            <a:rPr lang="en-US" sz="2000" dirty="0" smtClean="0">
              <a:latin typeface="Arial" pitchFamily="34" charset="0"/>
              <a:cs typeface="Arial" pitchFamily="34" charset="0"/>
            </a:rPr>
            <a:t>Mobile</a:t>
          </a:r>
          <a:endParaRPr lang="en-US" sz="2000" dirty="0">
            <a:latin typeface="Arial" pitchFamily="34" charset="0"/>
            <a:cs typeface="Arial" pitchFamily="34" charset="0"/>
          </a:endParaRPr>
        </a:p>
      </dgm:t>
    </dgm:pt>
    <dgm:pt modelId="{3A062F30-6BCF-496F-8E16-D93412DE96C0}" type="parTrans" cxnId="{38A4F7DE-C21D-4F28-AD88-0F0C0EA2E4ED}">
      <dgm:prSet/>
      <dgm:spPr/>
      <dgm:t>
        <a:bodyPr/>
        <a:lstStyle/>
        <a:p>
          <a:endParaRPr lang="en-US"/>
        </a:p>
      </dgm:t>
    </dgm:pt>
    <dgm:pt modelId="{4B4B2DA8-634E-411D-A674-5D13F36B4400}" type="sibTrans" cxnId="{38A4F7DE-C21D-4F28-AD88-0F0C0EA2E4ED}">
      <dgm:prSet/>
      <dgm:spPr/>
      <dgm:t>
        <a:bodyPr/>
        <a:lstStyle/>
        <a:p>
          <a:endParaRPr lang="en-US"/>
        </a:p>
      </dgm:t>
    </dgm:pt>
    <dgm:pt modelId="{44C395FA-500B-437E-9992-5897219839ED}" type="pres">
      <dgm:prSet presAssocID="{4F33BE74-6BEF-4A99-9844-4E4723D93914}" presName="Name0" presStyleCnt="0">
        <dgm:presLayoutVars>
          <dgm:dir/>
        </dgm:presLayoutVars>
      </dgm:prSet>
      <dgm:spPr/>
      <dgm:t>
        <a:bodyPr/>
        <a:lstStyle/>
        <a:p>
          <a:endParaRPr lang="en-US"/>
        </a:p>
      </dgm:t>
    </dgm:pt>
    <dgm:pt modelId="{E8A85E96-5C11-414E-AC79-31F45C6782FB}" type="pres">
      <dgm:prSet presAssocID="{A911999C-44B1-4F98-B9EE-C7119351E56B}" presName="picture_1" presStyleLbl="bgImgPlace1" presStyleIdx="0" presStyleCnt="1"/>
      <dgm:spPr/>
      <dgm:t>
        <a:bodyPr/>
        <a:lstStyle/>
        <a:p>
          <a:endParaRPr lang="en-US"/>
        </a:p>
      </dgm:t>
    </dgm:pt>
    <dgm:pt modelId="{5448390F-7875-45F4-8B5D-4EB5AB2A97EE}" type="pres">
      <dgm:prSet presAssocID="{2734F4EA-F975-48C5-927D-3D2C030F962E}" presName="text_1" presStyleLbl="node1" presStyleIdx="0" presStyleCnt="0" custScaleY="85790" custLinFactNeighborY="-43378">
        <dgm:presLayoutVars>
          <dgm:bulletEnabled val="1"/>
        </dgm:presLayoutVars>
      </dgm:prSet>
      <dgm:spPr/>
      <dgm:t>
        <a:bodyPr/>
        <a:lstStyle/>
        <a:p>
          <a:endParaRPr lang="en-US"/>
        </a:p>
      </dgm:t>
    </dgm:pt>
    <dgm:pt modelId="{92DE67C6-A9BA-4F79-812B-E2F9182AE98B}" type="pres">
      <dgm:prSet presAssocID="{4F33BE74-6BEF-4A99-9844-4E4723D93914}" presName="linV" presStyleCnt="0"/>
      <dgm:spPr/>
      <dgm:t>
        <a:bodyPr/>
        <a:lstStyle/>
        <a:p>
          <a:endParaRPr lang="en-US"/>
        </a:p>
      </dgm:t>
    </dgm:pt>
    <dgm:pt modelId="{193D6186-A77B-4CC7-9338-415133119AEC}" type="pres">
      <dgm:prSet presAssocID="{ED58D20B-6FAB-4EF7-857D-07E401BFBAEB}" presName="pair" presStyleCnt="0"/>
      <dgm:spPr/>
      <dgm:t>
        <a:bodyPr/>
        <a:lstStyle/>
        <a:p>
          <a:endParaRPr lang="en-US"/>
        </a:p>
      </dgm:t>
    </dgm:pt>
    <dgm:pt modelId="{28C0AF1A-280C-4371-B4C9-5970E3915A97}" type="pres">
      <dgm:prSet presAssocID="{ED58D20B-6FAB-4EF7-857D-07E401BFBAEB}" presName="spaceH" presStyleLbl="node1" presStyleIdx="0" presStyleCnt="0"/>
      <dgm:spPr/>
      <dgm:t>
        <a:bodyPr/>
        <a:lstStyle/>
        <a:p>
          <a:endParaRPr lang="en-US"/>
        </a:p>
      </dgm:t>
    </dgm:pt>
    <dgm:pt modelId="{32D88031-770B-442B-93FE-E97232F020B8}" type="pres">
      <dgm:prSet presAssocID="{ED58D20B-6FAB-4EF7-857D-07E401BFBAEB}" presName="desPictures" presStyleLbl="align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0202A168-D483-41FD-A6D1-282373DD16BA}" type="pres">
      <dgm:prSet presAssocID="{ED58D20B-6FAB-4EF7-857D-07E401BFBAEB}" presName="desTextWrapper" presStyleCnt="0"/>
      <dgm:spPr/>
      <dgm:t>
        <a:bodyPr/>
        <a:lstStyle/>
        <a:p>
          <a:endParaRPr lang="en-US"/>
        </a:p>
      </dgm:t>
    </dgm:pt>
    <dgm:pt modelId="{0FF6A046-6648-4C6F-8068-8B6105670C85}" type="pres">
      <dgm:prSet presAssocID="{ED58D20B-6FAB-4EF7-857D-07E401BFBAEB}" presName="desText" presStyleLbl="revTx" presStyleIdx="0" presStyleCnt="4">
        <dgm:presLayoutVars>
          <dgm:bulletEnabled val="1"/>
        </dgm:presLayoutVars>
      </dgm:prSet>
      <dgm:spPr/>
      <dgm:t>
        <a:bodyPr/>
        <a:lstStyle/>
        <a:p>
          <a:endParaRPr lang="en-US"/>
        </a:p>
      </dgm:t>
    </dgm:pt>
    <dgm:pt modelId="{2FA331B1-3A13-4EEC-9204-BD4C79565D7D}" type="pres">
      <dgm:prSet presAssocID="{522B4A8E-28F2-45D5-9747-808F7EA5D90E}" presName="spaceV" presStyleCnt="0"/>
      <dgm:spPr/>
      <dgm:t>
        <a:bodyPr/>
        <a:lstStyle/>
        <a:p>
          <a:endParaRPr lang="en-US"/>
        </a:p>
      </dgm:t>
    </dgm:pt>
    <dgm:pt modelId="{DE59A88C-4ED5-4731-B5B6-69C06ED1C294}" type="pres">
      <dgm:prSet presAssocID="{1987EC16-3764-4911-8FA1-6249D7D336CB}" presName="pair" presStyleCnt="0"/>
      <dgm:spPr/>
      <dgm:t>
        <a:bodyPr/>
        <a:lstStyle/>
        <a:p>
          <a:endParaRPr lang="en-US"/>
        </a:p>
      </dgm:t>
    </dgm:pt>
    <dgm:pt modelId="{F70C9D75-E5D5-4AC8-A71E-152BC8364045}" type="pres">
      <dgm:prSet presAssocID="{1987EC16-3764-4911-8FA1-6249D7D336CB}" presName="spaceH" presStyleLbl="node1" presStyleIdx="0" presStyleCnt="0"/>
      <dgm:spPr/>
      <dgm:t>
        <a:bodyPr/>
        <a:lstStyle/>
        <a:p>
          <a:endParaRPr lang="en-US"/>
        </a:p>
      </dgm:t>
    </dgm:pt>
    <dgm:pt modelId="{C2628DE7-D222-408B-BC67-F63839306CE4}" type="pres">
      <dgm:prSet presAssocID="{1987EC16-3764-4911-8FA1-6249D7D336CB}" presName="desPictures" presStyleLbl="align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1ED46849-15DC-449F-A06C-FD57C55BFE6E}" type="pres">
      <dgm:prSet presAssocID="{1987EC16-3764-4911-8FA1-6249D7D336CB}" presName="desTextWrapper" presStyleCnt="0"/>
      <dgm:spPr/>
      <dgm:t>
        <a:bodyPr/>
        <a:lstStyle/>
        <a:p>
          <a:endParaRPr lang="en-US"/>
        </a:p>
      </dgm:t>
    </dgm:pt>
    <dgm:pt modelId="{7B922D22-3F67-4BC2-AF51-0AA8103EA9F7}" type="pres">
      <dgm:prSet presAssocID="{1987EC16-3764-4911-8FA1-6249D7D336CB}" presName="desText" presStyleLbl="revTx" presStyleIdx="1" presStyleCnt="4">
        <dgm:presLayoutVars>
          <dgm:bulletEnabled val="1"/>
        </dgm:presLayoutVars>
      </dgm:prSet>
      <dgm:spPr/>
      <dgm:t>
        <a:bodyPr/>
        <a:lstStyle/>
        <a:p>
          <a:endParaRPr lang="en-US"/>
        </a:p>
      </dgm:t>
    </dgm:pt>
    <dgm:pt modelId="{7CE9D926-CEE8-4048-B248-C9F9B46B3F42}" type="pres">
      <dgm:prSet presAssocID="{36A90E55-DA79-4CA0-89BC-D3BCD9947E8D}" presName="spaceV" presStyleCnt="0"/>
      <dgm:spPr/>
      <dgm:t>
        <a:bodyPr/>
        <a:lstStyle/>
        <a:p>
          <a:endParaRPr lang="en-US"/>
        </a:p>
      </dgm:t>
    </dgm:pt>
    <dgm:pt modelId="{C3683847-A88B-45A8-AFC9-881CBF437C0C}" type="pres">
      <dgm:prSet presAssocID="{9640F60B-95C8-4167-B781-424DABE44EBB}" presName="pair" presStyleCnt="0"/>
      <dgm:spPr/>
      <dgm:t>
        <a:bodyPr/>
        <a:lstStyle/>
        <a:p>
          <a:endParaRPr lang="en-US"/>
        </a:p>
      </dgm:t>
    </dgm:pt>
    <dgm:pt modelId="{AFDF584B-334D-4FC5-9112-8385D524E785}" type="pres">
      <dgm:prSet presAssocID="{9640F60B-95C8-4167-B781-424DABE44EBB}" presName="spaceH" presStyleLbl="node1" presStyleIdx="0" presStyleCnt="0"/>
      <dgm:spPr/>
      <dgm:t>
        <a:bodyPr/>
        <a:lstStyle/>
        <a:p>
          <a:endParaRPr lang="en-US"/>
        </a:p>
      </dgm:t>
    </dgm:pt>
    <dgm:pt modelId="{7208C36A-3628-49DB-AC64-B8CB257A97A6}" type="pres">
      <dgm:prSet presAssocID="{9640F60B-95C8-4167-B781-424DABE44EBB}" presName="desPictures" presStyleLbl="align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9562F617-CEED-4F5A-B881-DB0D5732DF25}" type="pres">
      <dgm:prSet presAssocID="{9640F60B-95C8-4167-B781-424DABE44EBB}" presName="desTextWrapper" presStyleCnt="0"/>
      <dgm:spPr/>
      <dgm:t>
        <a:bodyPr/>
        <a:lstStyle/>
        <a:p>
          <a:endParaRPr lang="en-US"/>
        </a:p>
      </dgm:t>
    </dgm:pt>
    <dgm:pt modelId="{B7E74135-317D-456A-97AA-A583118036E1}" type="pres">
      <dgm:prSet presAssocID="{9640F60B-95C8-4167-B781-424DABE44EBB}" presName="desText" presStyleLbl="revTx" presStyleIdx="2" presStyleCnt="4">
        <dgm:presLayoutVars>
          <dgm:bulletEnabled val="1"/>
        </dgm:presLayoutVars>
      </dgm:prSet>
      <dgm:spPr/>
      <dgm:t>
        <a:bodyPr/>
        <a:lstStyle/>
        <a:p>
          <a:endParaRPr lang="en-US"/>
        </a:p>
      </dgm:t>
    </dgm:pt>
    <dgm:pt modelId="{E640344A-88B8-4CBA-BD84-5531833D1848}" type="pres">
      <dgm:prSet presAssocID="{9C1396DC-998D-47CF-AD6F-250A8515118B}" presName="spaceV" presStyleCnt="0"/>
      <dgm:spPr/>
      <dgm:t>
        <a:bodyPr/>
        <a:lstStyle/>
        <a:p>
          <a:endParaRPr lang="en-US"/>
        </a:p>
      </dgm:t>
    </dgm:pt>
    <dgm:pt modelId="{056C07E6-D06C-4FC4-8248-BCD202298A5B}" type="pres">
      <dgm:prSet presAssocID="{7F0DE73B-7B96-4A9A-9DFB-8A4A5F5ADD83}" presName="pair" presStyleCnt="0"/>
      <dgm:spPr/>
      <dgm:t>
        <a:bodyPr/>
        <a:lstStyle/>
        <a:p>
          <a:endParaRPr lang="en-US"/>
        </a:p>
      </dgm:t>
    </dgm:pt>
    <dgm:pt modelId="{2F6D1E08-4C14-4BDC-A6E8-5424A1FBACF8}" type="pres">
      <dgm:prSet presAssocID="{7F0DE73B-7B96-4A9A-9DFB-8A4A5F5ADD83}" presName="spaceH" presStyleLbl="node1" presStyleIdx="0" presStyleCnt="0"/>
      <dgm:spPr/>
      <dgm:t>
        <a:bodyPr/>
        <a:lstStyle/>
        <a:p>
          <a:endParaRPr lang="en-US"/>
        </a:p>
      </dgm:t>
    </dgm:pt>
    <dgm:pt modelId="{FAB18A2C-599E-41C8-B290-BAAC245F958E}" type="pres">
      <dgm:prSet presAssocID="{7F0DE73B-7B96-4A9A-9DFB-8A4A5F5ADD83}" presName="desPictures" presStyleLbl="align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EFCFD008-CCBF-4105-B205-063A24508A6E}" type="pres">
      <dgm:prSet presAssocID="{7F0DE73B-7B96-4A9A-9DFB-8A4A5F5ADD83}" presName="desTextWrapper" presStyleCnt="0"/>
      <dgm:spPr/>
      <dgm:t>
        <a:bodyPr/>
        <a:lstStyle/>
        <a:p>
          <a:endParaRPr lang="en-US"/>
        </a:p>
      </dgm:t>
    </dgm:pt>
    <dgm:pt modelId="{E621A4E3-6A6A-4597-84AB-1588515EF7D9}" type="pres">
      <dgm:prSet presAssocID="{7F0DE73B-7B96-4A9A-9DFB-8A4A5F5ADD83}" presName="desText" presStyleLbl="revTx" presStyleIdx="3" presStyleCnt="4">
        <dgm:presLayoutVars>
          <dgm:bulletEnabled val="1"/>
        </dgm:presLayoutVars>
      </dgm:prSet>
      <dgm:spPr/>
      <dgm:t>
        <a:bodyPr/>
        <a:lstStyle/>
        <a:p>
          <a:endParaRPr lang="en-US"/>
        </a:p>
      </dgm:t>
    </dgm:pt>
    <dgm:pt modelId="{CB757FA2-0732-4331-A021-F114262626D4}" type="pres">
      <dgm:prSet presAssocID="{4F33BE74-6BEF-4A99-9844-4E4723D93914}" presName="maxNode" presStyleCnt="0"/>
      <dgm:spPr/>
      <dgm:t>
        <a:bodyPr/>
        <a:lstStyle/>
        <a:p>
          <a:endParaRPr lang="en-US"/>
        </a:p>
      </dgm:t>
    </dgm:pt>
    <dgm:pt modelId="{7345D37D-9607-46CE-BE3E-C0065093E9C3}" type="pres">
      <dgm:prSet presAssocID="{4F33BE74-6BEF-4A99-9844-4E4723D93914}" presName="Name33" presStyleCnt="0"/>
      <dgm:spPr/>
      <dgm:t>
        <a:bodyPr/>
        <a:lstStyle/>
        <a:p>
          <a:endParaRPr lang="en-US"/>
        </a:p>
      </dgm:t>
    </dgm:pt>
  </dgm:ptLst>
  <dgm:cxnLst>
    <dgm:cxn modelId="{9C7CBCE1-D475-4AEF-8478-317B70C3B08C}" srcId="{4F33BE74-6BEF-4A99-9844-4E4723D93914}" destId="{2734F4EA-F975-48C5-927D-3D2C030F962E}" srcOrd="0" destOrd="0" parTransId="{D5CC0785-266D-4965-868F-15BF7C5277E3}" sibTransId="{A911999C-44B1-4F98-B9EE-C7119351E56B}"/>
    <dgm:cxn modelId="{E7A17F53-165D-4D63-9F7B-CDF7E822C2D9}" type="presOf" srcId="{2734F4EA-F975-48C5-927D-3D2C030F962E}" destId="{5448390F-7875-45F4-8B5D-4EB5AB2A97EE}" srcOrd="0" destOrd="0" presId="urn:microsoft.com/office/officeart/2008/layout/AccentedPicture"/>
    <dgm:cxn modelId="{CDFA42AD-39ED-4968-BC0C-5A2779E4CAE6}" type="presOf" srcId="{A911999C-44B1-4F98-B9EE-C7119351E56B}" destId="{E8A85E96-5C11-414E-AC79-31F45C6782FB}" srcOrd="0" destOrd="0" presId="urn:microsoft.com/office/officeart/2008/layout/AccentedPicture"/>
    <dgm:cxn modelId="{9DFAFFDB-F764-4D1C-81C1-34BBBB18F1EB}" srcId="{4F33BE74-6BEF-4A99-9844-4E4723D93914}" destId="{1987EC16-3764-4911-8FA1-6249D7D336CB}" srcOrd="2" destOrd="0" parTransId="{5C80658E-AEF8-49C0-AD6C-21FF379A9193}" sibTransId="{36A90E55-DA79-4CA0-89BC-D3BCD9947E8D}"/>
    <dgm:cxn modelId="{7489FDD2-756C-4E1E-B664-CE677E43F68C}" srcId="{4F33BE74-6BEF-4A99-9844-4E4723D93914}" destId="{9640F60B-95C8-4167-B781-424DABE44EBB}" srcOrd="3" destOrd="0" parTransId="{1984738D-FB21-4574-AFFD-49A919F8225E}" sibTransId="{9C1396DC-998D-47CF-AD6F-250A8515118B}"/>
    <dgm:cxn modelId="{3C5A2E36-2817-42C4-8B7C-FDAF7ED00C6E}" type="presOf" srcId="{1987EC16-3764-4911-8FA1-6249D7D336CB}" destId="{7B922D22-3F67-4BC2-AF51-0AA8103EA9F7}" srcOrd="0" destOrd="0" presId="urn:microsoft.com/office/officeart/2008/layout/AccentedPicture"/>
    <dgm:cxn modelId="{DBFD60DD-9575-46D0-88B2-5C59B1070F71}" type="presOf" srcId="{ED58D20B-6FAB-4EF7-857D-07E401BFBAEB}" destId="{0FF6A046-6648-4C6F-8068-8B6105670C85}" srcOrd="0" destOrd="0" presId="urn:microsoft.com/office/officeart/2008/layout/AccentedPicture"/>
    <dgm:cxn modelId="{38A4F7DE-C21D-4F28-AD88-0F0C0EA2E4ED}" srcId="{4F33BE74-6BEF-4A99-9844-4E4723D93914}" destId="{7F0DE73B-7B96-4A9A-9DFB-8A4A5F5ADD83}" srcOrd="4" destOrd="0" parTransId="{3A062F30-6BCF-496F-8E16-D93412DE96C0}" sibTransId="{4B4B2DA8-634E-411D-A674-5D13F36B4400}"/>
    <dgm:cxn modelId="{050586BC-EC80-4BDB-898A-9E5F9D65DD12}" srcId="{4F33BE74-6BEF-4A99-9844-4E4723D93914}" destId="{ED58D20B-6FAB-4EF7-857D-07E401BFBAEB}" srcOrd="1" destOrd="0" parTransId="{CD695FD5-9E41-4771-A3C6-D82C29C34C62}" sibTransId="{522B4A8E-28F2-45D5-9747-808F7EA5D90E}"/>
    <dgm:cxn modelId="{2B7619A9-2C2C-4A6E-AD36-0FE7C7E41A29}" type="presOf" srcId="{7F0DE73B-7B96-4A9A-9DFB-8A4A5F5ADD83}" destId="{E621A4E3-6A6A-4597-84AB-1588515EF7D9}" srcOrd="0" destOrd="0" presId="urn:microsoft.com/office/officeart/2008/layout/AccentedPicture"/>
    <dgm:cxn modelId="{B4ABD9EC-623A-4740-A6EE-586A53AA7280}" type="presOf" srcId="{9640F60B-95C8-4167-B781-424DABE44EBB}" destId="{B7E74135-317D-456A-97AA-A583118036E1}" srcOrd="0" destOrd="0" presId="urn:microsoft.com/office/officeart/2008/layout/AccentedPicture"/>
    <dgm:cxn modelId="{7BAFA42F-9137-4C92-BD5A-2B4DB9B2F1C3}" type="presOf" srcId="{4F33BE74-6BEF-4A99-9844-4E4723D93914}" destId="{44C395FA-500B-437E-9992-5897219839ED}" srcOrd="0" destOrd="0" presId="urn:microsoft.com/office/officeart/2008/layout/AccentedPicture"/>
    <dgm:cxn modelId="{7B068FEE-2B24-4680-B0E9-CDD3DEC1F46C}" type="presParOf" srcId="{44C395FA-500B-437E-9992-5897219839ED}" destId="{E8A85E96-5C11-414E-AC79-31F45C6782FB}" srcOrd="0" destOrd="0" presId="urn:microsoft.com/office/officeart/2008/layout/AccentedPicture"/>
    <dgm:cxn modelId="{981C3189-7B61-41B4-A22A-41862054E5D2}" type="presParOf" srcId="{44C395FA-500B-437E-9992-5897219839ED}" destId="{5448390F-7875-45F4-8B5D-4EB5AB2A97EE}" srcOrd="1" destOrd="0" presId="urn:microsoft.com/office/officeart/2008/layout/AccentedPicture"/>
    <dgm:cxn modelId="{D6DDE69D-8708-4779-ADCC-4D3411C5A083}" type="presParOf" srcId="{44C395FA-500B-437E-9992-5897219839ED}" destId="{92DE67C6-A9BA-4F79-812B-E2F9182AE98B}" srcOrd="2" destOrd="0" presId="urn:microsoft.com/office/officeart/2008/layout/AccentedPicture"/>
    <dgm:cxn modelId="{83B2D916-1DB5-4A26-B255-CEBB85628A0D}" type="presParOf" srcId="{92DE67C6-A9BA-4F79-812B-E2F9182AE98B}" destId="{193D6186-A77B-4CC7-9338-415133119AEC}" srcOrd="0" destOrd="0" presId="urn:microsoft.com/office/officeart/2008/layout/AccentedPicture"/>
    <dgm:cxn modelId="{AF0B5409-BD13-4350-9FFD-82627BC5FEC9}" type="presParOf" srcId="{193D6186-A77B-4CC7-9338-415133119AEC}" destId="{28C0AF1A-280C-4371-B4C9-5970E3915A97}" srcOrd="0" destOrd="0" presId="urn:microsoft.com/office/officeart/2008/layout/AccentedPicture"/>
    <dgm:cxn modelId="{93000889-3F13-4725-BE46-A89CA6F9F006}" type="presParOf" srcId="{193D6186-A77B-4CC7-9338-415133119AEC}" destId="{32D88031-770B-442B-93FE-E97232F020B8}" srcOrd="1" destOrd="0" presId="urn:microsoft.com/office/officeart/2008/layout/AccentedPicture"/>
    <dgm:cxn modelId="{6A79F9FD-49FB-49BA-B551-EED69F54F4BB}" type="presParOf" srcId="{193D6186-A77B-4CC7-9338-415133119AEC}" destId="{0202A168-D483-41FD-A6D1-282373DD16BA}" srcOrd="2" destOrd="0" presId="urn:microsoft.com/office/officeart/2008/layout/AccentedPicture"/>
    <dgm:cxn modelId="{D0529E38-64D2-4583-93AE-F0E5D956E0A1}" type="presParOf" srcId="{0202A168-D483-41FD-A6D1-282373DD16BA}" destId="{0FF6A046-6648-4C6F-8068-8B6105670C85}" srcOrd="0" destOrd="0" presId="urn:microsoft.com/office/officeart/2008/layout/AccentedPicture"/>
    <dgm:cxn modelId="{551ED415-3F19-4B6E-9DBD-88F43539DAFB}" type="presParOf" srcId="{92DE67C6-A9BA-4F79-812B-E2F9182AE98B}" destId="{2FA331B1-3A13-4EEC-9204-BD4C79565D7D}" srcOrd="1" destOrd="0" presId="urn:microsoft.com/office/officeart/2008/layout/AccentedPicture"/>
    <dgm:cxn modelId="{B711AD03-4C36-4C4D-934D-9AA7418932B6}" type="presParOf" srcId="{92DE67C6-A9BA-4F79-812B-E2F9182AE98B}" destId="{DE59A88C-4ED5-4731-B5B6-69C06ED1C294}" srcOrd="2" destOrd="0" presId="urn:microsoft.com/office/officeart/2008/layout/AccentedPicture"/>
    <dgm:cxn modelId="{2A762A6C-EE0A-41F3-9489-653531A086F8}" type="presParOf" srcId="{DE59A88C-4ED5-4731-B5B6-69C06ED1C294}" destId="{F70C9D75-E5D5-4AC8-A71E-152BC8364045}" srcOrd="0" destOrd="0" presId="urn:microsoft.com/office/officeart/2008/layout/AccentedPicture"/>
    <dgm:cxn modelId="{FCA6420C-1D27-4E7B-8FC4-E40085D49DA0}" type="presParOf" srcId="{DE59A88C-4ED5-4731-B5B6-69C06ED1C294}" destId="{C2628DE7-D222-408B-BC67-F63839306CE4}" srcOrd="1" destOrd="0" presId="urn:microsoft.com/office/officeart/2008/layout/AccentedPicture"/>
    <dgm:cxn modelId="{1DF52BE1-74B2-4141-A0D8-A6B4D82028C3}" type="presParOf" srcId="{DE59A88C-4ED5-4731-B5B6-69C06ED1C294}" destId="{1ED46849-15DC-449F-A06C-FD57C55BFE6E}" srcOrd="2" destOrd="0" presId="urn:microsoft.com/office/officeart/2008/layout/AccentedPicture"/>
    <dgm:cxn modelId="{5EB650D3-CC25-4832-BF7E-B9EF4CA6E7EA}" type="presParOf" srcId="{1ED46849-15DC-449F-A06C-FD57C55BFE6E}" destId="{7B922D22-3F67-4BC2-AF51-0AA8103EA9F7}" srcOrd="0" destOrd="0" presId="urn:microsoft.com/office/officeart/2008/layout/AccentedPicture"/>
    <dgm:cxn modelId="{A78E7FC0-53A1-451B-8425-B43CCD73131E}" type="presParOf" srcId="{92DE67C6-A9BA-4F79-812B-E2F9182AE98B}" destId="{7CE9D926-CEE8-4048-B248-C9F9B46B3F42}" srcOrd="3" destOrd="0" presId="urn:microsoft.com/office/officeart/2008/layout/AccentedPicture"/>
    <dgm:cxn modelId="{B6B0A40D-49FC-4BE9-9685-799F6A80C3C9}" type="presParOf" srcId="{92DE67C6-A9BA-4F79-812B-E2F9182AE98B}" destId="{C3683847-A88B-45A8-AFC9-881CBF437C0C}" srcOrd="4" destOrd="0" presId="urn:microsoft.com/office/officeart/2008/layout/AccentedPicture"/>
    <dgm:cxn modelId="{9B04D2C6-46C5-42CD-A366-F01C05366FC4}" type="presParOf" srcId="{C3683847-A88B-45A8-AFC9-881CBF437C0C}" destId="{AFDF584B-334D-4FC5-9112-8385D524E785}" srcOrd="0" destOrd="0" presId="urn:microsoft.com/office/officeart/2008/layout/AccentedPicture"/>
    <dgm:cxn modelId="{3E3376EF-8377-479C-B41B-71F56D2FC5A3}" type="presParOf" srcId="{C3683847-A88B-45A8-AFC9-881CBF437C0C}" destId="{7208C36A-3628-49DB-AC64-B8CB257A97A6}" srcOrd="1" destOrd="0" presId="urn:microsoft.com/office/officeart/2008/layout/AccentedPicture"/>
    <dgm:cxn modelId="{999633E0-48DA-473F-A2E3-042B4D0D9068}" type="presParOf" srcId="{C3683847-A88B-45A8-AFC9-881CBF437C0C}" destId="{9562F617-CEED-4F5A-B881-DB0D5732DF25}" srcOrd="2" destOrd="0" presId="urn:microsoft.com/office/officeart/2008/layout/AccentedPicture"/>
    <dgm:cxn modelId="{CAADA020-DB01-4C63-B14A-C1627EC75527}" type="presParOf" srcId="{9562F617-CEED-4F5A-B881-DB0D5732DF25}" destId="{B7E74135-317D-456A-97AA-A583118036E1}" srcOrd="0" destOrd="0" presId="urn:microsoft.com/office/officeart/2008/layout/AccentedPicture"/>
    <dgm:cxn modelId="{4FC08C89-B090-4F7F-A454-21FEFA5B9E34}" type="presParOf" srcId="{92DE67C6-A9BA-4F79-812B-E2F9182AE98B}" destId="{E640344A-88B8-4CBA-BD84-5531833D1848}" srcOrd="5" destOrd="0" presId="urn:microsoft.com/office/officeart/2008/layout/AccentedPicture"/>
    <dgm:cxn modelId="{B2D42495-E23B-4949-9B41-E0EBA52D9424}" type="presParOf" srcId="{92DE67C6-A9BA-4F79-812B-E2F9182AE98B}" destId="{056C07E6-D06C-4FC4-8248-BCD202298A5B}" srcOrd="6" destOrd="0" presId="urn:microsoft.com/office/officeart/2008/layout/AccentedPicture"/>
    <dgm:cxn modelId="{946585E7-C15F-4966-818A-56E38BCC20C0}" type="presParOf" srcId="{056C07E6-D06C-4FC4-8248-BCD202298A5B}" destId="{2F6D1E08-4C14-4BDC-A6E8-5424A1FBACF8}" srcOrd="0" destOrd="0" presId="urn:microsoft.com/office/officeart/2008/layout/AccentedPicture"/>
    <dgm:cxn modelId="{67844AE5-DE93-4180-86AD-96210C4AB5FD}" type="presParOf" srcId="{056C07E6-D06C-4FC4-8248-BCD202298A5B}" destId="{FAB18A2C-599E-41C8-B290-BAAC245F958E}" srcOrd="1" destOrd="0" presId="urn:microsoft.com/office/officeart/2008/layout/AccentedPicture"/>
    <dgm:cxn modelId="{6C00CAFE-F606-4623-8C4C-B8163A3C800D}" type="presParOf" srcId="{056C07E6-D06C-4FC4-8248-BCD202298A5B}" destId="{EFCFD008-CCBF-4105-B205-063A24508A6E}" srcOrd="2" destOrd="0" presId="urn:microsoft.com/office/officeart/2008/layout/AccentedPicture"/>
    <dgm:cxn modelId="{D6A3F9F8-675D-4990-83BB-D4593AC84D1A}" type="presParOf" srcId="{EFCFD008-CCBF-4105-B205-063A24508A6E}" destId="{E621A4E3-6A6A-4597-84AB-1588515EF7D9}" srcOrd="0" destOrd="0" presId="urn:microsoft.com/office/officeart/2008/layout/AccentedPicture"/>
    <dgm:cxn modelId="{F71C73D9-60EA-4A40-8D7A-4CE3D73121C7}" type="presParOf" srcId="{44C395FA-500B-437E-9992-5897219839ED}" destId="{CB757FA2-0732-4331-A021-F114262626D4}" srcOrd="3" destOrd="0" presId="urn:microsoft.com/office/officeart/2008/layout/AccentedPicture"/>
    <dgm:cxn modelId="{CBDF53E8-2520-4DE7-86E2-0B5F68EAB5A7}" type="presParOf" srcId="{CB757FA2-0732-4331-A021-F114262626D4}" destId="{7345D37D-9607-46CE-BE3E-C0065093E9C3}"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1_2" csCatId="accent1" phldr="1"/>
      <dgm:spPr/>
      <dgm:t>
        <a:bodyPr/>
        <a:lstStyle/>
        <a:p>
          <a:endParaRPr lang="en-US"/>
        </a:p>
      </dgm:t>
    </dgm:pt>
    <dgm:pt modelId="{4927E209-2FAE-41CB-A5DF-6BBFE3860894}">
      <dgm:prSet phldrT="[Text]" custT="1"/>
      <dgm:spPr/>
      <dgm:t>
        <a:bodyPr/>
        <a:lstStyle/>
        <a:p>
          <a:r>
            <a:rPr lang="en-US" sz="1200" dirty="0" smtClean="0">
              <a:solidFill>
                <a:schemeClr val="bg1"/>
              </a:solidFill>
            </a:rPr>
            <a:t>Inventory Management</a:t>
          </a:r>
          <a:endParaRPr lang="en-US" sz="1200"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custT="1"/>
      <dgm:spPr/>
      <dgm:t>
        <a:bodyPr/>
        <a:lstStyle/>
        <a:p>
          <a:r>
            <a:rPr lang="en-US" sz="1200" dirty="0" smtClean="0">
              <a:solidFill>
                <a:schemeClr val="bg1"/>
              </a:solidFill>
            </a:rPr>
            <a:t>Warehouse Automation</a:t>
          </a:r>
          <a:endParaRPr lang="en-US" sz="1200"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custT="1"/>
      <dgm:spPr/>
      <dgm:t>
        <a:bodyPr/>
        <a:lstStyle/>
        <a:p>
          <a:r>
            <a:rPr lang="en-US" sz="1200" dirty="0" smtClean="0">
              <a:solidFill>
                <a:schemeClr val="bg1"/>
              </a:solidFill>
            </a:rPr>
            <a:t>Voice-Directed Operations</a:t>
          </a:r>
          <a:endParaRPr lang="en-US" sz="1200"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custT="1"/>
      <dgm:spPr/>
      <dgm:t>
        <a:bodyPr/>
        <a:lstStyle/>
        <a:p>
          <a:r>
            <a:rPr lang="en-US" sz="1200" dirty="0" smtClean="0">
              <a:solidFill>
                <a:schemeClr val="bg1"/>
              </a:solidFill>
            </a:rPr>
            <a:t>Manufacturing Operations</a:t>
          </a:r>
          <a:endParaRPr lang="en-US" sz="1200"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4">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4">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48C5E021-7F22-42A9-AC4E-0FDCFC5AA903}" type="pres">
      <dgm:prSet presAssocID="{1496D988-1F13-46BE-9C46-3985C5FD4F55}" presName="textRect" presStyleLbl="revTx" presStyleIdx="2" presStyleCnt="4">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dgm:spPr>
    </dgm:pt>
    <dgm:pt modelId="{5EA3FE01-51D8-47A9-A990-F3275EA62947}" type="pres">
      <dgm:prSet presAssocID="{B3F7AA5F-C2E3-473E-8B49-3557DC902F39}" presName="textRect" presStyleLbl="revTx" presStyleIdx="3" presStyleCnt="4">
        <dgm:presLayoutVars>
          <dgm:bulletEnabled val="1"/>
        </dgm:presLayoutVars>
      </dgm:prSet>
      <dgm:spPr/>
      <dgm:t>
        <a:bodyPr/>
        <a:lstStyle/>
        <a:p>
          <a:endParaRPr lang="en-US"/>
        </a:p>
      </dgm:t>
    </dgm:pt>
  </dgm:ptLst>
  <dgm:cxnLst>
    <dgm:cxn modelId="{1FA17A1A-FE2B-4876-8F51-B10860149ADA}" type="presOf" srcId="{61E50725-C769-476A-8B4A-C75E708C4CF1}" destId="{16DABD10-C407-4B60-9BC6-300074F365C7}" srcOrd="0" destOrd="0" presId="urn:microsoft.com/office/officeart/2005/8/layout/pList1"/>
    <dgm:cxn modelId="{C9EC30D1-679B-4E10-8E67-09ABFB0548BC}" srcId="{02D1A7E6-B1A4-488D-8A06-32CC1BE837B5}" destId="{B3F7AA5F-C2E3-473E-8B49-3557DC902F39}" srcOrd="3" destOrd="0" parTransId="{EE29FBEC-9512-4C7C-8BD0-EE2A573DF357}" sibTransId="{CB32F438-C3A9-4900-B900-DE1735C4A6C3}"/>
    <dgm:cxn modelId="{B0F56B05-FB13-4462-BD89-1B6B8C1CB032}" srcId="{02D1A7E6-B1A4-488D-8A06-32CC1BE837B5}" destId="{FA128CD1-CB87-4B47-A8CB-93AAB4EC973A}" srcOrd="1" destOrd="0" parTransId="{7332323B-4F89-47C6-A245-1A383B236687}" sibTransId="{25EC4156-23B7-45D7-ADF0-A2669E295341}"/>
    <dgm:cxn modelId="{D74D537D-FAC6-4B24-8BC4-93354DA9035F}" srcId="{02D1A7E6-B1A4-488D-8A06-32CC1BE837B5}" destId="{4927E209-2FAE-41CB-A5DF-6BBFE3860894}" srcOrd="0" destOrd="0" parTransId="{A3F050DC-DE66-4D51-B1B6-117E7375377A}" sibTransId="{61E50725-C769-476A-8B4A-C75E708C4CF1}"/>
    <dgm:cxn modelId="{011B0689-1553-4516-A12F-E500319B4DFA}" type="presOf" srcId="{1496D988-1F13-46BE-9C46-3985C5FD4F55}" destId="{48C5E021-7F22-42A9-AC4E-0FDCFC5AA903}" srcOrd="0" destOrd="0" presId="urn:microsoft.com/office/officeart/2005/8/layout/pList1"/>
    <dgm:cxn modelId="{7E8D816F-23C3-47E2-9A5D-DD6C75AD5FE5}" type="presOf" srcId="{93E7B72F-5ECE-4184-A49A-9E0E6D8B6AE4}" destId="{D93BE2DE-08EB-4DE7-9CE2-274BF354017A}" srcOrd="0" destOrd="0" presId="urn:microsoft.com/office/officeart/2005/8/layout/pList1"/>
    <dgm:cxn modelId="{8073FE39-6DF9-4619-A724-32A3A7A44B1A}" type="presOf" srcId="{B3F7AA5F-C2E3-473E-8B49-3557DC902F39}" destId="{5EA3FE01-51D8-47A9-A990-F3275EA62947}"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20C68F1C-EC82-4B82-8905-0D90728EAA2F}" type="presOf" srcId="{FA128CD1-CB87-4B47-A8CB-93AAB4EC973A}" destId="{0BE9B00D-9E4E-4B96-9F25-D25A5840B4DF}" srcOrd="0" destOrd="0" presId="urn:microsoft.com/office/officeart/2005/8/layout/pList1"/>
    <dgm:cxn modelId="{309D5D5D-A75C-4E4B-92D5-D8FF3FD317FC}" type="presOf" srcId="{25EC4156-23B7-45D7-ADF0-A2669E295341}" destId="{CCBC6C2D-0D3D-4E19-9A1C-08459BFF6379}" srcOrd="0" destOrd="0" presId="urn:microsoft.com/office/officeart/2005/8/layout/pList1"/>
    <dgm:cxn modelId="{6CE5CB81-0D8F-44D0-BC0D-71D823A77021}" type="presOf" srcId="{02D1A7E6-B1A4-488D-8A06-32CC1BE837B5}" destId="{09A3D3C9-4B60-4162-B23B-9577F1135D33}" srcOrd="0" destOrd="0" presId="urn:microsoft.com/office/officeart/2005/8/layout/pList1"/>
    <dgm:cxn modelId="{B2F72A28-9DEC-429B-9532-860E35914790}" type="presOf" srcId="{4927E209-2FAE-41CB-A5DF-6BBFE3860894}" destId="{C489361B-CBF3-4700-A464-2ADA00C8CE28}" srcOrd="0" destOrd="0" presId="urn:microsoft.com/office/officeart/2005/8/layout/pList1"/>
    <dgm:cxn modelId="{2B6AF1C1-52AE-4CF7-BB9F-2B8BD61D432A}" type="presParOf" srcId="{09A3D3C9-4B60-4162-B23B-9577F1135D33}" destId="{3E0EE8CB-69FF-4357-A8DF-79909913A4C4}" srcOrd="0" destOrd="0" presId="urn:microsoft.com/office/officeart/2005/8/layout/pList1"/>
    <dgm:cxn modelId="{131BF4DC-BA2C-4723-91EE-D152995B0B42}" type="presParOf" srcId="{3E0EE8CB-69FF-4357-A8DF-79909913A4C4}" destId="{30E89A8F-2700-4968-9BA2-A822B673B726}" srcOrd="0" destOrd="0" presId="urn:microsoft.com/office/officeart/2005/8/layout/pList1"/>
    <dgm:cxn modelId="{639EFB64-6B99-4B5E-8970-B4F68E08AF56}" type="presParOf" srcId="{3E0EE8CB-69FF-4357-A8DF-79909913A4C4}" destId="{C489361B-CBF3-4700-A464-2ADA00C8CE28}" srcOrd="1" destOrd="0" presId="urn:microsoft.com/office/officeart/2005/8/layout/pList1"/>
    <dgm:cxn modelId="{48A78AF4-15B2-4184-B2AB-9E0EBC9EC96A}" type="presParOf" srcId="{09A3D3C9-4B60-4162-B23B-9577F1135D33}" destId="{16DABD10-C407-4B60-9BC6-300074F365C7}" srcOrd="1" destOrd="0" presId="urn:microsoft.com/office/officeart/2005/8/layout/pList1"/>
    <dgm:cxn modelId="{BA7D7991-69EF-4D23-926D-884941823ED9}" type="presParOf" srcId="{09A3D3C9-4B60-4162-B23B-9577F1135D33}" destId="{AC411D59-A8EC-4565-9169-4DEAA4DB3E70}" srcOrd="2" destOrd="0" presId="urn:microsoft.com/office/officeart/2005/8/layout/pList1"/>
    <dgm:cxn modelId="{FAD3F77F-0A75-4618-856D-6C35A42D5F06}" type="presParOf" srcId="{AC411D59-A8EC-4565-9169-4DEAA4DB3E70}" destId="{ABC1DA14-8693-4ABA-8C32-8911E8B3DB2F}" srcOrd="0" destOrd="0" presId="urn:microsoft.com/office/officeart/2005/8/layout/pList1"/>
    <dgm:cxn modelId="{312FD95A-F5C7-4BF1-B439-3E75E6E2038D}" type="presParOf" srcId="{AC411D59-A8EC-4565-9169-4DEAA4DB3E70}" destId="{0BE9B00D-9E4E-4B96-9F25-D25A5840B4DF}" srcOrd="1" destOrd="0" presId="urn:microsoft.com/office/officeart/2005/8/layout/pList1"/>
    <dgm:cxn modelId="{A9286C4C-B729-405A-B456-0FB975CE8810}" type="presParOf" srcId="{09A3D3C9-4B60-4162-B23B-9577F1135D33}" destId="{CCBC6C2D-0D3D-4E19-9A1C-08459BFF6379}" srcOrd="3" destOrd="0" presId="urn:microsoft.com/office/officeart/2005/8/layout/pList1"/>
    <dgm:cxn modelId="{6FC5EA83-CA22-4C80-A6DA-6BF7F6C59500}" type="presParOf" srcId="{09A3D3C9-4B60-4162-B23B-9577F1135D33}" destId="{D86DF9A6-8440-4BC2-A96A-A26DDF228AB9}" srcOrd="4" destOrd="0" presId="urn:microsoft.com/office/officeart/2005/8/layout/pList1"/>
    <dgm:cxn modelId="{AF7EBB94-4CEC-44A1-A0DC-7CD019D471E5}" type="presParOf" srcId="{D86DF9A6-8440-4BC2-A96A-A26DDF228AB9}" destId="{3E0FAAF3-F506-494C-A924-D79C91116101}" srcOrd="0" destOrd="0" presId="urn:microsoft.com/office/officeart/2005/8/layout/pList1"/>
    <dgm:cxn modelId="{9F75D826-2962-4AFB-918F-16DC05B0E73F}" type="presParOf" srcId="{D86DF9A6-8440-4BC2-A96A-A26DDF228AB9}" destId="{48C5E021-7F22-42A9-AC4E-0FDCFC5AA903}" srcOrd="1" destOrd="0" presId="urn:microsoft.com/office/officeart/2005/8/layout/pList1"/>
    <dgm:cxn modelId="{0E66FA5D-03CD-4E2E-BFA4-6C464B12197F}" type="presParOf" srcId="{09A3D3C9-4B60-4162-B23B-9577F1135D33}" destId="{D93BE2DE-08EB-4DE7-9CE2-274BF354017A}" srcOrd="5" destOrd="0" presId="urn:microsoft.com/office/officeart/2005/8/layout/pList1"/>
    <dgm:cxn modelId="{EADF36D4-12F2-441A-BC00-688FF5572E2E}" type="presParOf" srcId="{09A3D3C9-4B60-4162-B23B-9577F1135D33}" destId="{847E8CE1-AD35-4105-A752-A1D42AF02391}" srcOrd="6" destOrd="0" presId="urn:microsoft.com/office/officeart/2005/8/layout/pList1"/>
    <dgm:cxn modelId="{CC05C370-0B67-4682-BB84-D111F2C80F11}" type="presParOf" srcId="{847E8CE1-AD35-4105-A752-A1D42AF02391}" destId="{E6FA12F9-849E-4061-BF33-9B7D5E232629}" srcOrd="0" destOrd="0" presId="urn:microsoft.com/office/officeart/2005/8/layout/pList1"/>
    <dgm:cxn modelId="{5B00DDC6-97C8-40A1-A352-0E1B3908A8E8}" type="presParOf" srcId="{847E8CE1-AD35-4105-A752-A1D42AF02391}" destId="{5EA3FE01-51D8-47A9-A990-F3275EA6294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3_2" csCatId="accent3" phldr="1"/>
      <dgm:spPr/>
      <dgm:t>
        <a:bodyPr/>
        <a:lstStyle/>
        <a:p>
          <a:endParaRPr lang="en-US"/>
        </a:p>
      </dgm:t>
    </dgm:pt>
    <dgm:pt modelId="{4927E209-2FAE-41CB-A5DF-6BBFE3860894}">
      <dgm:prSet phldrT="[Text]"/>
      <dgm:spPr/>
      <dgm:t>
        <a:bodyPr/>
        <a:lstStyle/>
        <a:p>
          <a:r>
            <a:rPr lang="en-US" dirty="0" smtClean="0">
              <a:solidFill>
                <a:schemeClr val="bg1"/>
              </a:solidFill>
            </a:rPr>
            <a:t>Field Service</a:t>
          </a:r>
          <a:endParaRPr lang="en-US"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dgm:spPr/>
      <dgm:t>
        <a:bodyPr/>
        <a:lstStyle/>
        <a:p>
          <a:r>
            <a:rPr lang="en-US" dirty="0" smtClean="0">
              <a:solidFill>
                <a:schemeClr val="bg1"/>
              </a:solidFill>
            </a:rPr>
            <a:t>Freight Yard Operations</a:t>
          </a:r>
          <a:endParaRPr lang="en-US"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dgm:spPr/>
      <dgm:t>
        <a:bodyPr/>
        <a:lstStyle/>
        <a:p>
          <a:r>
            <a:rPr lang="en-US" dirty="0" smtClean="0">
              <a:solidFill>
                <a:schemeClr val="bg1"/>
              </a:solidFill>
            </a:rPr>
            <a:t>Remote Inventory Management</a:t>
          </a:r>
          <a:endParaRPr lang="en-US"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dgm:spPr/>
      <dgm:t>
        <a:bodyPr/>
        <a:lstStyle/>
        <a:p>
          <a:r>
            <a:rPr lang="en-US" dirty="0" smtClean="0">
              <a:solidFill>
                <a:schemeClr val="bg1"/>
              </a:solidFill>
            </a:rPr>
            <a:t>Direct Store Deliver</a:t>
          </a:r>
          <a:endParaRPr lang="en-US"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34CBC485-27EE-4A83-8564-44F266925EA3}">
      <dgm:prSet/>
      <dgm:spPr/>
      <dgm:t>
        <a:bodyPr/>
        <a:lstStyle/>
        <a:p>
          <a:r>
            <a:rPr lang="en-US" dirty="0" smtClean="0">
              <a:solidFill>
                <a:schemeClr val="bg1"/>
              </a:solidFill>
            </a:rPr>
            <a:t>Transportation and Logistics</a:t>
          </a:r>
          <a:endParaRPr lang="en-US" dirty="0">
            <a:solidFill>
              <a:schemeClr val="bg1"/>
            </a:solidFill>
          </a:endParaRPr>
        </a:p>
      </dgm:t>
    </dgm:pt>
    <dgm:pt modelId="{7AFD93FA-0388-4BEF-A7FC-097F858A8DA8}" type="parTrans" cxnId="{A7F2E2F9-5630-48C3-A162-370C98A059B9}">
      <dgm:prSet/>
      <dgm:spPr/>
      <dgm:t>
        <a:bodyPr/>
        <a:lstStyle/>
        <a:p>
          <a:endParaRPr lang="en-US"/>
        </a:p>
      </dgm:t>
    </dgm:pt>
    <dgm:pt modelId="{CD5FF18C-4EFE-43FF-B13B-592DCE899D83}" type="sibTrans" cxnId="{A7F2E2F9-5630-48C3-A162-370C98A059B9}">
      <dgm:prSet/>
      <dgm:spPr/>
      <dgm:t>
        <a:bodyPr/>
        <a:lstStyle/>
        <a:p>
          <a:endParaRPr lang="en-US"/>
        </a:p>
      </dgm:t>
    </dgm:pt>
    <dgm:pt modelId="{FE209E66-6F20-4AE8-A40F-E54FF32DD51F}">
      <dgm:prSet/>
      <dgm:spPr/>
      <dgm:t>
        <a:bodyPr/>
        <a:lstStyle/>
        <a:p>
          <a:r>
            <a:rPr lang="en-US" dirty="0" smtClean="0">
              <a:solidFill>
                <a:schemeClr val="bg1"/>
              </a:solidFill>
            </a:rPr>
            <a:t>Track and Trace</a:t>
          </a:r>
          <a:endParaRPr lang="en-US" dirty="0">
            <a:solidFill>
              <a:schemeClr val="bg1"/>
            </a:solidFill>
          </a:endParaRPr>
        </a:p>
      </dgm:t>
    </dgm:pt>
    <dgm:pt modelId="{343CBD52-4A24-4D74-9757-6DD1BDFC52A0}" type="parTrans" cxnId="{0AE5FA22-D440-4062-9952-A307CEA50052}">
      <dgm:prSet/>
      <dgm:spPr/>
      <dgm:t>
        <a:bodyPr/>
        <a:lstStyle/>
        <a:p>
          <a:endParaRPr lang="en-US"/>
        </a:p>
      </dgm:t>
    </dgm:pt>
    <dgm:pt modelId="{36D723FD-A21E-4047-8825-1621B1687CE2}" type="sibTrans" cxnId="{0AE5FA22-D440-4062-9952-A307CEA50052}">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6">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6">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48C5E021-7F22-42A9-AC4E-0FDCFC5AA903}" type="pres">
      <dgm:prSet presAssocID="{1496D988-1F13-46BE-9C46-3985C5FD4F55}" presName="textRect" presStyleLbl="revTx" presStyleIdx="2" presStyleCnt="6">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5EA3FE01-51D8-47A9-A990-F3275EA62947}" type="pres">
      <dgm:prSet presAssocID="{B3F7AA5F-C2E3-473E-8B49-3557DC902F39}" presName="textRect" presStyleLbl="revTx" presStyleIdx="3" presStyleCnt="6">
        <dgm:presLayoutVars>
          <dgm:bulletEnabled val="1"/>
        </dgm:presLayoutVars>
      </dgm:prSet>
      <dgm:spPr/>
      <dgm:t>
        <a:bodyPr/>
        <a:lstStyle/>
        <a:p>
          <a:endParaRPr lang="en-US"/>
        </a:p>
      </dgm:t>
    </dgm:pt>
    <dgm:pt modelId="{853611BB-E18D-4B99-A889-C9579963C943}" type="pres">
      <dgm:prSet presAssocID="{CB32F438-C3A9-4900-B900-DE1735C4A6C3}" presName="sibTrans" presStyleLbl="sibTrans2D1" presStyleIdx="0" presStyleCnt="0"/>
      <dgm:spPr/>
      <dgm:t>
        <a:bodyPr/>
        <a:lstStyle/>
        <a:p>
          <a:endParaRPr lang="en-US"/>
        </a:p>
      </dgm:t>
    </dgm:pt>
    <dgm:pt modelId="{BC511079-BF6C-4218-84AA-82A89E130F73}" type="pres">
      <dgm:prSet presAssocID="{34CBC485-27EE-4A83-8564-44F266925EA3}" presName="compNode" presStyleCnt="0"/>
      <dgm:spPr/>
    </dgm:pt>
    <dgm:pt modelId="{F930CECD-82F9-4C6B-B58A-317E1D62BEFB}" type="pres">
      <dgm:prSet presAssocID="{34CBC485-27EE-4A83-8564-44F266925EA3}" presName="pictRect" presStyleLbl="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dgm:spPr>
    </dgm:pt>
    <dgm:pt modelId="{7010E36B-6766-4D09-80DD-BD889F4C4B4D}" type="pres">
      <dgm:prSet presAssocID="{34CBC485-27EE-4A83-8564-44F266925EA3}" presName="textRect" presStyleLbl="revTx" presStyleIdx="4" presStyleCnt="6">
        <dgm:presLayoutVars>
          <dgm:bulletEnabled val="1"/>
        </dgm:presLayoutVars>
      </dgm:prSet>
      <dgm:spPr/>
      <dgm:t>
        <a:bodyPr/>
        <a:lstStyle/>
        <a:p>
          <a:endParaRPr lang="en-US"/>
        </a:p>
      </dgm:t>
    </dgm:pt>
    <dgm:pt modelId="{15BF561B-A460-4809-8E2D-4000CE6E2C79}" type="pres">
      <dgm:prSet presAssocID="{CD5FF18C-4EFE-43FF-B13B-592DCE899D83}" presName="sibTrans" presStyleLbl="sibTrans2D1" presStyleIdx="0" presStyleCnt="0"/>
      <dgm:spPr/>
      <dgm:t>
        <a:bodyPr/>
        <a:lstStyle/>
        <a:p>
          <a:endParaRPr lang="en-US"/>
        </a:p>
      </dgm:t>
    </dgm:pt>
    <dgm:pt modelId="{F4E92E1C-E9B0-4832-851B-F4A151D9AC2A}" type="pres">
      <dgm:prSet presAssocID="{FE209E66-6F20-4AE8-A40F-E54FF32DD51F}" presName="compNode" presStyleCnt="0"/>
      <dgm:spPr/>
    </dgm:pt>
    <dgm:pt modelId="{02A8E3FC-BC99-4F2B-84D2-9DF6AEFBC1D4}" type="pres">
      <dgm:prSet presAssocID="{FE209E66-6F20-4AE8-A40F-E54FF32DD51F}" presName="pictRect" presStyleLbl="nod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dgm:spPr>
    </dgm:pt>
    <dgm:pt modelId="{8AEF1019-EDBD-4E07-A03C-D81D287079CB}" type="pres">
      <dgm:prSet presAssocID="{FE209E66-6F20-4AE8-A40F-E54FF32DD51F}" presName="textRect" presStyleLbl="revTx" presStyleIdx="5" presStyleCnt="6">
        <dgm:presLayoutVars>
          <dgm:bulletEnabled val="1"/>
        </dgm:presLayoutVars>
      </dgm:prSet>
      <dgm:spPr/>
      <dgm:t>
        <a:bodyPr/>
        <a:lstStyle/>
        <a:p>
          <a:endParaRPr lang="en-US"/>
        </a:p>
      </dgm:t>
    </dgm:pt>
  </dgm:ptLst>
  <dgm:cxnLst>
    <dgm:cxn modelId="{4C668D5F-CC64-49F5-B92F-A15A854F5CAD}" type="presOf" srcId="{61E50725-C769-476A-8B4A-C75E708C4CF1}" destId="{16DABD10-C407-4B60-9BC6-300074F365C7}" srcOrd="0" destOrd="0" presId="urn:microsoft.com/office/officeart/2005/8/layout/pList1"/>
    <dgm:cxn modelId="{C9EC30D1-679B-4E10-8E67-09ABFB0548BC}" srcId="{02D1A7E6-B1A4-488D-8A06-32CC1BE837B5}" destId="{B3F7AA5F-C2E3-473E-8B49-3557DC902F39}" srcOrd="3" destOrd="0" parTransId="{EE29FBEC-9512-4C7C-8BD0-EE2A573DF357}" sibTransId="{CB32F438-C3A9-4900-B900-DE1735C4A6C3}"/>
    <dgm:cxn modelId="{6F2FF4FA-D652-49E3-A4B3-2DD26C7D1BB1}" type="presOf" srcId="{B3F7AA5F-C2E3-473E-8B49-3557DC902F39}" destId="{5EA3FE01-51D8-47A9-A990-F3275EA62947}" srcOrd="0" destOrd="0" presId="urn:microsoft.com/office/officeart/2005/8/layout/pList1"/>
    <dgm:cxn modelId="{B0F56B05-FB13-4462-BD89-1B6B8C1CB032}" srcId="{02D1A7E6-B1A4-488D-8A06-32CC1BE837B5}" destId="{FA128CD1-CB87-4B47-A8CB-93AAB4EC973A}" srcOrd="1" destOrd="0" parTransId="{7332323B-4F89-47C6-A245-1A383B236687}" sibTransId="{25EC4156-23B7-45D7-ADF0-A2669E295341}"/>
    <dgm:cxn modelId="{D74D537D-FAC6-4B24-8BC4-93354DA9035F}" srcId="{02D1A7E6-B1A4-488D-8A06-32CC1BE837B5}" destId="{4927E209-2FAE-41CB-A5DF-6BBFE3860894}" srcOrd="0" destOrd="0" parTransId="{A3F050DC-DE66-4D51-B1B6-117E7375377A}" sibTransId="{61E50725-C769-476A-8B4A-C75E708C4CF1}"/>
    <dgm:cxn modelId="{F4437880-14F8-41C7-BE90-A47711826D20}" type="presOf" srcId="{25EC4156-23B7-45D7-ADF0-A2669E295341}" destId="{CCBC6C2D-0D3D-4E19-9A1C-08459BFF6379}" srcOrd="0" destOrd="0" presId="urn:microsoft.com/office/officeart/2005/8/layout/pList1"/>
    <dgm:cxn modelId="{5C30BD4B-436E-4316-B53C-1A5A7FBF601F}" type="presOf" srcId="{FA128CD1-CB87-4B47-A8CB-93AAB4EC973A}" destId="{0BE9B00D-9E4E-4B96-9F25-D25A5840B4DF}"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2BD1ED02-1EE6-429F-8B1D-5AEA7CDF2C78}" type="presOf" srcId="{1496D988-1F13-46BE-9C46-3985C5FD4F55}" destId="{48C5E021-7F22-42A9-AC4E-0FDCFC5AA903}" srcOrd="0" destOrd="0" presId="urn:microsoft.com/office/officeart/2005/8/layout/pList1"/>
    <dgm:cxn modelId="{D744B23E-6BA9-4180-9739-40A10C26ACD0}" type="presOf" srcId="{34CBC485-27EE-4A83-8564-44F266925EA3}" destId="{7010E36B-6766-4D09-80DD-BD889F4C4B4D}" srcOrd="0" destOrd="0" presId="urn:microsoft.com/office/officeart/2005/8/layout/pList1"/>
    <dgm:cxn modelId="{D6DEFEC1-1E49-4DF5-9672-90FAC5D9B4D1}" type="presOf" srcId="{FE209E66-6F20-4AE8-A40F-E54FF32DD51F}" destId="{8AEF1019-EDBD-4E07-A03C-D81D287079CB}" srcOrd="0" destOrd="0" presId="urn:microsoft.com/office/officeart/2005/8/layout/pList1"/>
    <dgm:cxn modelId="{0AE5FA22-D440-4062-9952-A307CEA50052}" srcId="{02D1A7E6-B1A4-488D-8A06-32CC1BE837B5}" destId="{FE209E66-6F20-4AE8-A40F-E54FF32DD51F}" srcOrd="5" destOrd="0" parTransId="{343CBD52-4A24-4D74-9757-6DD1BDFC52A0}" sibTransId="{36D723FD-A21E-4047-8825-1621B1687CE2}"/>
    <dgm:cxn modelId="{03CFB5BD-A995-4CC3-9F51-4ECBFED0E326}" type="presOf" srcId="{CB32F438-C3A9-4900-B900-DE1735C4A6C3}" destId="{853611BB-E18D-4B99-A889-C9579963C943}" srcOrd="0" destOrd="0" presId="urn:microsoft.com/office/officeart/2005/8/layout/pList1"/>
    <dgm:cxn modelId="{A7F2E2F9-5630-48C3-A162-370C98A059B9}" srcId="{02D1A7E6-B1A4-488D-8A06-32CC1BE837B5}" destId="{34CBC485-27EE-4A83-8564-44F266925EA3}" srcOrd="4" destOrd="0" parTransId="{7AFD93FA-0388-4BEF-A7FC-097F858A8DA8}" sibTransId="{CD5FF18C-4EFE-43FF-B13B-592DCE899D83}"/>
    <dgm:cxn modelId="{12870C33-4065-4A26-8DF6-FC0DC8557DB8}" type="presOf" srcId="{93E7B72F-5ECE-4184-A49A-9E0E6D8B6AE4}" destId="{D93BE2DE-08EB-4DE7-9CE2-274BF354017A}" srcOrd="0" destOrd="0" presId="urn:microsoft.com/office/officeart/2005/8/layout/pList1"/>
    <dgm:cxn modelId="{F7ACFB96-327A-4E1D-8EF3-6360950C151C}" type="presOf" srcId="{02D1A7E6-B1A4-488D-8A06-32CC1BE837B5}" destId="{09A3D3C9-4B60-4162-B23B-9577F1135D33}" srcOrd="0" destOrd="0" presId="urn:microsoft.com/office/officeart/2005/8/layout/pList1"/>
    <dgm:cxn modelId="{9717154E-4CAD-48EB-8B1A-930677F8049B}" type="presOf" srcId="{CD5FF18C-4EFE-43FF-B13B-592DCE899D83}" destId="{15BF561B-A460-4809-8E2D-4000CE6E2C79}" srcOrd="0" destOrd="0" presId="urn:microsoft.com/office/officeart/2005/8/layout/pList1"/>
    <dgm:cxn modelId="{71F70C16-364E-4092-8F79-26D096BBA179}" type="presOf" srcId="{4927E209-2FAE-41CB-A5DF-6BBFE3860894}" destId="{C489361B-CBF3-4700-A464-2ADA00C8CE28}" srcOrd="0" destOrd="0" presId="urn:microsoft.com/office/officeart/2005/8/layout/pList1"/>
    <dgm:cxn modelId="{80D153F1-FC6C-4275-A32B-865651EC4E5D}" type="presParOf" srcId="{09A3D3C9-4B60-4162-B23B-9577F1135D33}" destId="{3E0EE8CB-69FF-4357-A8DF-79909913A4C4}" srcOrd="0" destOrd="0" presId="urn:microsoft.com/office/officeart/2005/8/layout/pList1"/>
    <dgm:cxn modelId="{30F6BF51-0E0D-4AFB-A9CC-86FF9F6E7CD3}" type="presParOf" srcId="{3E0EE8CB-69FF-4357-A8DF-79909913A4C4}" destId="{30E89A8F-2700-4968-9BA2-A822B673B726}" srcOrd="0" destOrd="0" presId="urn:microsoft.com/office/officeart/2005/8/layout/pList1"/>
    <dgm:cxn modelId="{0F5727E4-10D9-4A5C-B672-7B6A6C5E2097}" type="presParOf" srcId="{3E0EE8CB-69FF-4357-A8DF-79909913A4C4}" destId="{C489361B-CBF3-4700-A464-2ADA00C8CE28}" srcOrd="1" destOrd="0" presId="urn:microsoft.com/office/officeart/2005/8/layout/pList1"/>
    <dgm:cxn modelId="{8F739D56-DEBE-4D9A-9E3A-6C21950C0029}" type="presParOf" srcId="{09A3D3C9-4B60-4162-B23B-9577F1135D33}" destId="{16DABD10-C407-4B60-9BC6-300074F365C7}" srcOrd="1" destOrd="0" presId="urn:microsoft.com/office/officeart/2005/8/layout/pList1"/>
    <dgm:cxn modelId="{48203FD7-33E5-4E82-9CEC-3C3799478E91}" type="presParOf" srcId="{09A3D3C9-4B60-4162-B23B-9577F1135D33}" destId="{AC411D59-A8EC-4565-9169-4DEAA4DB3E70}" srcOrd="2" destOrd="0" presId="urn:microsoft.com/office/officeart/2005/8/layout/pList1"/>
    <dgm:cxn modelId="{CCF6EDF9-7187-4913-B1BD-66E14E0C64BF}" type="presParOf" srcId="{AC411D59-A8EC-4565-9169-4DEAA4DB3E70}" destId="{ABC1DA14-8693-4ABA-8C32-8911E8B3DB2F}" srcOrd="0" destOrd="0" presId="urn:microsoft.com/office/officeart/2005/8/layout/pList1"/>
    <dgm:cxn modelId="{F3DAB41C-BBFA-4ADC-8589-2CF4F7DC5066}" type="presParOf" srcId="{AC411D59-A8EC-4565-9169-4DEAA4DB3E70}" destId="{0BE9B00D-9E4E-4B96-9F25-D25A5840B4DF}" srcOrd="1" destOrd="0" presId="urn:microsoft.com/office/officeart/2005/8/layout/pList1"/>
    <dgm:cxn modelId="{ABD84D8B-CAA9-4775-839A-85FFCCCFF809}" type="presParOf" srcId="{09A3D3C9-4B60-4162-B23B-9577F1135D33}" destId="{CCBC6C2D-0D3D-4E19-9A1C-08459BFF6379}" srcOrd="3" destOrd="0" presId="urn:microsoft.com/office/officeart/2005/8/layout/pList1"/>
    <dgm:cxn modelId="{072E4BDD-C0A6-4723-93BA-5907F729F566}" type="presParOf" srcId="{09A3D3C9-4B60-4162-B23B-9577F1135D33}" destId="{D86DF9A6-8440-4BC2-A96A-A26DDF228AB9}" srcOrd="4" destOrd="0" presId="urn:microsoft.com/office/officeart/2005/8/layout/pList1"/>
    <dgm:cxn modelId="{88A95C6F-ABF5-42E7-9EA1-27C35F374B01}" type="presParOf" srcId="{D86DF9A6-8440-4BC2-A96A-A26DDF228AB9}" destId="{3E0FAAF3-F506-494C-A924-D79C91116101}" srcOrd="0" destOrd="0" presId="urn:microsoft.com/office/officeart/2005/8/layout/pList1"/>
    <dgm:cxn modelId="{067B5B43-0C2D-4031-946C-797CB268A9CF}" type="presParOf" srcId="{D86DF9A6-8440-4BC2-A96A-A26DDF228AB9}" destId="{48C5E021-7F22-42A9-AC4E-0FDCFC5AA903}" srcOrd="1" destOrd="0" presId="urn:microsoft.com/office/officeart/2005/8/layout/pList1"/>
    <dgm:cxn modelId="{AC1D794C-F25C-439A-B2AB-575B968FBDDF}" type="presParOf" srcId="{09A3D3C9-4B60-4162-B23B-9577F1135D33}" destId="{D93BE2DE-08EB-4DE7-9CE2-274BF354017A}" srcOrd="5" destOrd="0" presId="urn:microsoft.com/office/officeart/2005/8/layout/pList1"/>
    <dgm:cxn modelId="{EBFA5921-E795-4779-AE26-070895FCC0B8}" type="presParOf" srcId="{09A3D3C9-4B60-4162-B23B-9577F1135D33}" destId="{847E8CE1-AD35-4105-A752-A1D42AF02391}" srcOrd="6" destOrd="0" presId="urn:microsoft.com/office/officeart/2005/8/layout/pList1"/>
    <dgm:cxn modelId="{0C8EBCDF-653B-430F-8712-AAA0378C7F56}" type="presParOf" srcId="{847E8CE1-AD35-4105-A752-A1D42AF02391}" destId="{E6FA12F9-849E-4061-BF33-9B7D5E232629}" srcOrd="0" destOrd="0" presId="urn:microsoft.com/office/officeart/2005/8/layout/pList1"/>
    <dgm:cxn modelId="{AF088130-1C78-466F-A7B7-4B67BB5A0AA9}" type="presParOf" srcId="{847E8CE1-AD35-4105-A752-A1D42AF02391}" destId="{5EA3FE01-51D8-47A9-A990-F3275EA62947}" srcOrd="1" destOrd="0" presId="urn:microsoft.com/office/officeart/2005/8/layout/pList1"/>
    <dgm:cxn modelId="{9D6DF45B-1739-4957-8361-24F45EB86CBC}" type="presParOf" srcId="{09A3D3C9-4B60-4162-B23B-9577F1135D33}" destId="{853611BB-E18D-4B99-A889-C9579963C943}" srcOrd="7" destOrd="0" presId="urn:microsoft.com/office/officeart/2005/8/layout/pList1"/>
    <dgm:cxn modelId="{81E55998-839D-472B-95C4-6EB707A66D65}" type="presParOf" srcId="{09A3D3C9-4B60-4162-B23B-9577F1135D33}" destId="{BC511079-BF6C-4218-84AA-82A89E130F73}" srcOrd="8" destOrd="0" presId="urn:microsoft.com/office/officeart/2005/8/layout/pList1"/>
    <dgm:cxn modelId="{260FA0DF-3AE8-4EB2-912E-C1116AE0C18C}" type="presParOf" srcId="{BC511079-BF6C-4218-84AA-82A89E130F73}" destId="{F930CECD-82F9-4C6B-B58A-317E1D62BEFB}" srcOrd="0" destOrd="0" presId="urn:microsoft.com/office/officeart/2005/8/layout/pList1"/>
    <dgm:cxn modelId="{AAE5A67B-6D36-437C-8D7D-E259F9475822}" type="presParOf" srcId="{BC511079-BF6C-4218-84AA-82A89E130F73}" destId="{7010E36B-6766-4D09-80DD-BD889F4C4B4D}" srcOrd="1" destOrd="0" presId="urn:microsoft.com/office/officeart/2005/8/layout/pList1"/>
    <dgm:cxn modelId="{DA9EC039-394D-4D8C-B8DD-ABCCBB89E63C}" type="presParOf" srcId="{09A3D3C9-4B60-4162-B23B-9577F1135D33}" destId="{15BF561B-A460-4809-8E2D-4000CE6E2C79}" srcOrd="9" destOrd="0" presId="urn:microsoft.com/office/officeart/2005/8/layout/pList1"/>
    <dgm:cxn modelId="{1434C489-E064-40BF-B981-175796763AC0}" type="presParOf" srcId="{09A3D3C9-4B60-4162-B23B-9577F1135D33}" destId="{F4E92E1C-E9B0-4832-851B-F4A151D9AC2A}" srcOrd="10" destOrd="0" presId="urn:microsoft.com/office/officeart/2005/8/layout/pList1"/>
    <dgm:cxn modelId="{7270D5B0-4B4D-4070-B17D-CBC0B898627E}" type="presParOf" srcId="{F4E92E1C-E9B0-4832-851B-F4A151D9AC2A}" destId="{02A8E3FC-BC99-4F2B-84D2-9DF6AEFBC1D4}" srcOrd="0" destOrd="0" presId="urn:microsoft.com/office/officeart/2005/8/layout/pList1"/>
    <dgm:cxn modelId="{36A3D94E-DD79-4D24-B364-F01BA4CF72DE}" type="presParOf" srcId="{F4E92E1C-E9B0-4832-851B-F4A151D9AC2A}" destId="{8AEF1019-EDBD-4E07-A03C-D81D287079C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Aerospace &amp; Defense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Automotive</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Consumer Packaged Goods</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Electronics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Engineering &amp; Construction</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9E404877-E97B-4AFC-8E8F-A517B05705D3}" type="presOf" srcId="{1DEFD706-A601-487F-9404-14198EC6F5EC}" destId="{473FF3B6-4160-4522-AF27-524C4840DE13}" srcOrd="0" destOrd="4"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B7C952B3-E7FD-450B-A5F8-2D81BB6C3472}" type="presOf" srcId="{B26A8394-7D84-4CEB-8AA2-65AEFAC37E21}" destId="{CC9D9F02-FF04-4DA6-A921-B7719859B4B6}" srcOrd="0" destOrd="0" presId="urn:microsoft.com/office/officeart/2005/8/layout/hList1"/>
    <dgm:cxn modelId="{76685BE9-032C-4D38-A17B-C4BCB89C771C}" type="presOf" srcId="{B612345D-7745-43C5-96D9-1A7684BEE942}" destId="{CA607650-5403-4E1C-967E-6840C8006895}" srcOrd="0" destOrd="0" presId="urn:microsoft.com/office/officeart/2005/8/layout/hList1"/>
    <dgm:cxn modelId="{5A2D041A-48C9-4D63-BE78-3C3EFE166ED0}" srcId="{B691DD4A-179E-40E9-A908-90CC5C87154E}" destId="{B612345D-7745-43C5-96D9-1A7684BEE942}" srcOrd="0" destOrd="0" parTransId="{A4B4AD82-649D-4D97-AFEB-56FEC329F5F7}" sibTransId="{51DF280F-2E04-47E4-AB70-6275FBF7FCEF}"/>
    <dgm:cxn modelId="{FA883DA4-61D2-4056-8C82-1F3E63D1FC63}" type="presOf" srcId="{DFD70236-7810-473B-AA29-AD5CBF61C51B}" destId="{59DB6707-AEB4-4728-AFF0-9291535DD36A}" srcOrd="0" destOrd="0" presId="urn:microsoft.com/office/officeart/2005/8/layout/hList1"/>
    <dgm:cxn modelId="{3FEEFBBF-A9E0-4077-9862-967C8830120A}" srcId="{B612345D-7745-43C5-96D9-1A7684BEE942}" destId="{1DEFD706-A601-487F-9404-14198EC6F5EC}" srcOrd="4" destOrd="0" parTransId="{20ED0131-68E1-40CF-AD5E-B3BBDCCCA95C}" sibTransId="{BB4262DC-7A5C-4B54-B5C1-487F55E1EE88}"/>
    <dgm:cxn modelId="{C9BF105E-2875-4F54-8FE4-0DBCF8CECAC5}" type="presOf" srcId="{4A23A7F3-9599-4688-9240-94CB3D033178}" destId="{39C93B27-CC4D-4500-96FC-CEB7AE21746D}" srcOrd="0" destOrd="0" presId="urn:microsoft.com/office/officeart/2005/8/layout/hList1"/>
    <dgm:cxn modelId="{BBA5BE26-E6E4-48E8-B0E2-D3E1AE0E20B0}" type="presOf" srcId="{CF82F0EC-2087-40D6-B339-499C3768000A}" destId="{473FF3B6-4160-4522-AF27-524C4840DE13}" srcOrd="0" destOrd="0" presId="urn:microsoft.com/office/officeart/2005/8/layout/hList1"/>
    <dgm:cxn modelId="{C75F02B5-268F-4B3B-B9CF-F02AE95359CA}" type="presOf" srcId="{B691DD4A-179E-40E9-A908-90CC5C87154E}" destId="{0432CBFB-615E-46A0-B7EF-EFC2A66ED8B7}" srcOrd="0" destOrd="0" presId="urn:microsoft.com/office/officeart/2005/8/layout/hList1"/>
    <dgm:cxn modelId="{CFE5920B-902B-433B-AB6E-6ADEB72179B4}" type="presOf" srcId="{66AE8F8D-02A8-46B3-93D4-BD86E7D9255B}" destId="{473FF3B6-4160-4522-AF27-524C4840DE13}" srcOrd="0" destOrd="5" presId="urn:microsoft.com/office/officeart/2005/8/layout/hList1"/>
    <dgm:cxn modelId="{9C8DDBAB-4CA2-4DC4-BF8B-89DA9AEBC882}" type="presOf" srcId="{A27C09FA-85AD-4B1B-ABAB-0DE99EB520A2}" destId="{54A99BF3-E04E-4B64-B691-96A3CE019FF5}" srcOrd="0" destOrd="0" presId="urn:microsoft.com/office/officeart/2005/8/layout/hList1"/>
    <dgm:cxn modelId="{735C1F87-E3D9-4BA3-B3E3-C4DA673CCBBD}" type="presOf" srcId="{A83504C5-F479-4066-B26C-8C618E458347}" destId="{473FF3B6-4160-4522-AF27-524C4840DE13}" srcOrd="0" destOrd="3" presId="urn:microsoft.com/office/officeart/2005/8/layout/hList1"/>
    <dgm:cxn modelId="{FECDACE6-83CF-41C8-8E0E-60776973A048}" type="presOf" srcId="{9D5FCBDD-39CA-48C1-A8A8-2D8EF6329E1C}" destId="{473FF3B6-4160-4522-AF27-524C4840DE13}" srcOrd="0" destOrd="1"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E55D9ED7-E35F-49AB-8B17-71BC874AC2F9}" type="presOf" srcId="{925357F5-0019-4FF9-97E9-CB3E1F35EC53}" destId="{3F939533-4FB9-4B2B-8795-C311EBA8BF9C}" srcOrd="0" destOrd="0" presId="urn:microsoft.com/office/officeart/2005/8/layout/hList1"/>
    <dgm:cxn modelId="{F392B5AD-BF17-4249-AED0-5E1A120D50E4}" srcId="{B691DD4A-179E-40E9-A908-90CC5C87154E}" destId="{B26A8394-7D84-4CEB-8AA2-65AEFAC37E21}" srcOrd="1" destOrd="0" parTransId="{64D24532-F372-41B1-92E4-5A82D4BF17CD}" sibTransId="{6C06404E-FC9D-4E9F-934E-A2B553D5FDA5}"/>
    <dgm:cxn modelId="{C9BFC1B7-C925-4D6C-B7AE-4D5CFA7C26FA}" srcId="{B612345D-7745-43C5-96D9-1A7684BEE942}" destId="{66AE8F8D-02A8-46B3-93D4-BD86E7D9255B}" srcOrd="5" destOrd="0" parTransId="{E00185CB-F08A-4B85-95C7-3C8717BF86F2}" sibTransId="{9430A699-FD22-4D3B-A8E7-52E126F67613}"/>
    <dgm:cxn modelId="{5E769344-1543-45D3-8229-5EA76A7E8DB0}" srcId="{B612345D-7745-43C5-96D9-1A7684BEE942}" destId="{A83504C5-F479-4066-B26C-8C618E458347}" srcOrd="3" destOrd="0" parTransId="{F739BB90-9545-4244-8500-D826A2D85A5B}" sibTransId="{5CCBFA2B-CB15-431E-96E5-4D1E8B39F7DB}"/>
    <dgm:cxn modelId="{3B7050AC-1C0D-430C-8392-E6CF33139D80}" srcId="{B691DD4A-179E-40E9-A908-90CC5C87154E}" destId="{925357F5-0019-4FF9-97E9-CB3E1F35EC53}" srcOrd="4" destOrd="0" parTransId="{C71F1FFC-A68C-4C55-A2AD-320FFB0B3AB4}" sibTransId="{9FD0E326-5C57-432C-88D9-BBF696B64FE8}"/>
    <dgm:cxn modelId="{19D46F59-2BD1-4C74-939E-CCEDACDF0402}" srcId="{B612345D-7745-43C5-96D9-1A7684BEE942}" destId="{B277892E-5D11-4BFE-86C1-3B3C65A482DB}" srcOrd="2" destOrd="0" parTransId="{F32FEECA-D6B3-4166-B4D2-96A65B6A1C6F}" sibTransId="{6F8FD85C-7691-47A8-B539-924F551E4DC6}"/>
    <dgm:cxn modelId="{6E80DC1A-A27A-4636-9633-21A0AB692FB0}" srcId="{B612345D-7745-43C5-96D9-1A7684BEE942}" destId="{CF82F0EC-2087-40D6-B339-499C3768000A}" srcOrd="0" destOrd="0" parTransId="{22715667-D6AA-4503-B5C7-F99F8EC4ACD7}" sibTransId="{6FC38F5D-0571-4255-91B8-7B4D6C4A255E}"/>
    <dgm:cxn modelId="{A4A53EAB-CB89-4143-BA3D-975FF004F6BD}" type="presOf" srcId="{B277892E-5D11-4BFE-86C1-3B3C65A482DB}" destId="{473FF3B6-4160-4522-AF27-524C4840DE13}" srcOrd="0" destOrd="2" presId="urn:microsoft.com/office/officeart/2005/8/layout/hList1"/>
    <dgm:cxn modelId="{54607374-4511-4BAC-9AD3-1D8A112222E5}" type="presOf" srcId="{FDC9978B-67D3-49E0-B2E5-840F621FA95B}" destId="{7F6A08CF-7F43-4A3C-854F-67099293548B}" srcOrd="0" destOrd="0"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3BEAFC14-8698-4F33-8C7B-CFBA678DF652}" srcId="{B691DD4A-179E-40E9-A908-90CC5C87154E}" destId="{4A23A7F3-9599-4688-9240-94CB3D033178}" srcOrd="3" destOrd="0" parTransId="{2AE0B4BA-ECF0-4606-9912-7F22D29FEF0A}" sibTransId="{5FBBDB0B-84D0-46EE-BB29-B2C89BE0CA62}"/>
    <dgm:cxn modelId="{25AAF356-CD48-4C0A-B152-BAF868C03F29}" type="presParOf" srcId="{0432CBFB-615E-46A0-B7EF-EFC2A66ED8B7}" destId="{4A4BDFCE-55BD-4C78-8B11-936B82634DA2}" srcOrd="0" destOrd="0" presId="urn:microsoft.com/office/officeart/2005/8/layout/hList1"/>
    <dgm:cxn modelId="{A7453619-C15E-458A-B4A4-2A2FEEA7A0AB}" type="presParOf" srcId="{4A4BDFCE-55BD-4C78-8B11-936B82634DA2}" destId="{CA607650-5403-4E1C-967E-6840C8006895}" srcOrd="0" destOrd="0" presId="urn:microsoft.com/office/officeart/2005/8/layout/hList1"/>
    <dgm:cxn modelId="{225BE2B4-EB49-4697-BE87-BDB7C37CF5EC}" type="presParOf" srcId="{4A4BDFCE-55BD-4C78-8B11-936B82634DA2}" destId="{473FF3B6-4160-4522-AF27-524C4840DE13}" srcOrd="1" destOrd="0" presId="urn:microsoft.com/office/officeart/2005/8/layout/hList1"/>
    <dgm:cxn modelId="{8D52CB31-7912-47BE-89EE-6E96FD9B8AF2}" type="presParOf" srcId="{0432CBFB-615E-46A0-B7EF-EFC2A66ED8B7}" destId="{DB30F5B7-3BA4-4666-B630-346EE1F4D239}" srcOrd="1" destOrd="0" presId="urn:microsoft.com/office/officeart/2005/8/layout/hList1"/>
    <dgm:cxn modelId="{AB32A6DA-0692-4011-B9C5-F62579B478CD}" type="presParOf" srcId="{0432CBFB-615E-46A0-B7EF-EFC2A66ED8B7}" destId="{453387D7-50FE-46FA-B8BE-9DEFF20AB02B}" srcOrd="2" destOrd="0" presId="urn:microsoft.com/office/officeart/2005/8/layout/hList1"/>
    <dgm:cxn modelId="{1F9AB1F0-586A-48EA-9FBA-2D9099F073FE}" type="presParOf" srcId="{453387D7-50FE-46FA-B8BE-9DEFF20AB02B}" destId="{CC9D9F02-FF04-4DA6-A921-B7719859B4B6}" srcOrd="0" destOrd="0" presId="urn:microsoft.com/office/officeart/2005/8/layout/hList1"/>
    <dgm:cxn modelId="{22BCFBAC-1DE4-4C7E-9A5A-16FDED110800}" type="presParOf" srcId="{453387D7-50FE-46FA-B8BE-9DEFF20AB02B}" destId="{54A99BF3-E04E-4B64-B691-96A3CE019FF5}" srcOrd="1" destOrd="0" presId="urn:microsoft.com/office/officeart/2005/8/layout/hList1"/>
    <dgm:cxn modelId="{CB1BBF9D-B1FD-4FD5-96A2-F8C6AE239119}" type="presParOf" srcId="{0432CBFB-615E-46A0-B7EF-EFC2A66ED8B7}" destId="{ACD5B6CE-D807-4DED-BC92-F00F4F8CA381}" srcOrd="3" destOrd="0" presId="urn:microsoft.com/office/officeart/2005/8/layout/hList1"/>
    <dgm:cxn modelId="{D6965438-41AD-437A-ABE0-A326D18FEA44}" type="presParOf" srcId="{0432CBFB-615E-46A0-B7EF-EFC2A66ED8B7}" destId="{2CAE1177-62E8-4A12-AA78-91528314BD2B}" srcOrd="4" destOrd="0" presId="urn:microsoft.com/office/officeart/2005/8/layout/hList1"/>
    <dgm:cxn modelId="{8E235993-A48A-4F14-B952-960DCA15D7CB}" type="presParOf" srcId="{2CAE1177-62E8-4A12-AA78-91528314BD2B}" destId="{7F6A08CF-7F43-4A3C-854F-67099293548B}" srcOrd="0" destOrd="0" presId="urn:microsoft.com/office/officeart/2005/8/layout/hList1"/>
    <dgm:cxn modelId="{7F95BDA6-7723-4A00-80C2-30BDC7937BCA}" type="presParOf" srcId="{2CAE1177-62E8-4A12-AA78-91528314BD2B}" destId="{59DB6707-AEB4-4728-AFF0-9291535DD36A}" srcOrd="1" destOrd="0" presId="urn:microsoft.com/office/officeart/2005/8/layout/hList1"/>
    <dgm:cxn modelId="{F0CE4200-B07E-40C9-85BF-288E36861519}" type="presParOf" srcId="{0432CBFB-615E-46A0-B7EF-EFC2A66ED8B7}" destId="{54983FBB-6931-4D05-BDBA-20125620E072}" srcOrd="5" destOrd="0" presId="urn:microsoft.com/office/officeart/2005/8/layout/hList1"/>
    <dgm:cxn modelId="{1ED4146C-27B6-436A-9D53-CC74392CFF24}" type="presParOf" srcId="{0432CBFB-615E-46A0-B7EF-EFC2A66ED8B7}" destId="{B28753A4-DD2D-4130-B69C-14063E0968B2}" srcOrd="6" destOrd="0" presId="urn:microsoft.com/office/officeart/2005/8/layout/hList1"/>
    <dgm:cxn modelId="{BB1CA561-3DE7-46F5-919D-EC69D96D0930}" type="presParOf" srcId="{B28753A4-DD2D-4130-B69C-14063E0968B2}" destId="{39C93B27-CC4D-4500-96FC-CEB7AE21746D}" srcOrd="0" destOrd="0" presId="urn:microsoft.com/office/officeart/2005/8/layout/hList1"/>
    <dgm:cxn modelId="{5B6B062D-3987-411E-BAAE-6DC56B3647A4}" type="presParOf" srcId="{B28753A4-DD2D-4130-B69C-14063E0968B2}" destId="{761F8FFB-ECA3-4DED-94EE-5EFCAD96242A}" srcOrd="1" destOrd="0" presId="urn:microsoft.com/office/officeart/2005/8/layout/hList1"/>
    <dgm:cxn modelId="{1F62300D-A15C-4728-B87F-80ACDD55B62E}" type="presParOf" srcId="{0432CBFB-615E-46A0-B7EF-EFC2A66ED8B7}" destId="{332B0D13-822B-461A-A493-958AFC090011}" srcOrd="7" destOrd="0" presId="urn:microsoft.com/office/officeart/2005/8/layout/hList1"/>
    <dgm:cxn modelId="{359CBF6B-35C1-42FF-8645-FC84DFC472F7}" type="presParOf" srcId="{0432CBFB-615E-46A0-B7EF-EFC2A66ED8B7}" destId="{4EAF9DFE-8B6F-4A60-812A-326011BD29CB}" srcOrd="8" destOrd="0" presId="urn:microsoft.com/office/officeart/2005/8/layout/hList1"/>
    <dgm:cxn modelId="{FB58E607-B4CB-4E32-9327-1E921F1EE5F8}" type="presParOf" srcId="{4EAF9DFE-8B6F-4A60-812A-326011BD29CB}" destId="{3F939533-4FB9-4B2B-8795-C311EBA8BF9C}" srcOrd="0" destOrd="0" presId="urn:microsoft.com/office/officeart/2005/8/layout/hList1"/>
    <dgm:cxn modelId="{95CCDA0C-B3E1-4D9C-BD6D-78E61AB59755}"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Feed, Food &amp; Beverage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High Technology</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Industrial Machine &amp; Equipment</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Life Sciences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Manufacturing</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8462344-FF01-496E-817A-53D4FCABBD88}" type="presOf" srcId="{A83504C5-F479-4066-B26C-8C618E458347}" destId="{473FF3B6-4160-4522-AF27-524C4840DE13}" srcOrd="0" destOrd="3" presId="urn:microsoft.com/office/officeart/2005/8/layout/hList1"/>
    <dgm:cxn modelId="{76845C88-8AE5-4B93-9592-305E4F9AB583}" type="presOf" srcId="{9D5FCBDD-39CA-48C1-A8A8-2D8EF6329E1C}" destId="{473FF3B6-4160-4522-AF27-524C4840DE13}" srcOrd="0" destOrd="1" presId="urn:microsoft.com/office/officeart/2005/8/layout/hList1"/>
    <dgm:cxn modelId="{4F300219-9268-4173-9A18-2E7BBBF9E485}" type="presOf" srcId="{CF82F0EC-2087-40D6-B339-499C3768000A}" destId="{473FF3B6-4160-4522-AF27-524C4840DE13}" srcOrd="0" destOrd="0"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3FEEFBBF-A9E0-4077-9862-967C8830120A}" srcId="{B612345D-7745-43C5-96D9-1A7684BEE942}" destId="{1DEFD706-A601-487F-9404-14198EC6F5EC}" srcOrd="4" destOrd="0" parTransId="{20ED0131-68E1-40CF-AD5E-B3BBDCCCA95C}" sibTransId="{BB4262DC-7A5C-4B54-B5C1-487F55E1EE88}"/>
    <dgm:cxn modelId="{0E768174-2204-4660-BB48-68BD1C5AF8DC}" type="presOf" srcId="{1DEFD706-A601-487F-9404-14198EC6F5EC}" destId="{473FF3B6-4160-4522-AF27-524C4840DE13}" srcOrd="0" destOrd="4"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5FEF0D4A-51FC-4814-AE65-96AD09AA7C60}" type="presOf" srcId="{B277892E-5D11-4BFE-86C1-3B3C65A482DB}" destId="{473FF3B6-4160-4522-AF27-524C4840DE13}" srcOrd="0" destOrd="2" presId="urn:microsoft.com/office/officeart/2005/8/layout/hList1"/>
    <dgm:cxn modelId="{9E373CD4-A650-461C-929B-E067D0F95711}" type="presOf" srcId="{B26A8394-7D84-4CEB-8AA2-65AEFAC37E21}" destId="{CC9D9F02-FF04-4DA6-A921-B7719859B4B6}" srcOrd="0" destOrd="0" presId="urn:microsoft.com/office/officeart/2005/8/layout/hList1"/>
    <dgm:cxn modelId="{B0F3882A-628B-473B-8FBD-C50ECAE6BB17}" type="presOf" srcId="{66AE8F8D-02A8-46B3-93D4-BD86E7D9255B}" destId="{473FF3B6-4160-4522-AF27-524C4840DE13}" srcOrd="0" destOrd="5" presId="urn:microsoft.com/office/officeart/2005/8/layout/hList1"/>
    <dgm:cxn modelId="{B7B221D3-F932-482C-83CB-779ACABFD138}" type="presOf" srcId="{B691DD4A-179E-40E9-A908-90CC5C87154E}" destId="{0432CBFB-615E-46A0-B7EF-EFC2A66ED8B7}" srcOrd="0" destOrd="0" presId="urn:microsoft.com/office/officeart/2005/8/layout/hList1"/>
    <dgm:cxn modelId="{51A549C0-2127-4A65-A39C-1E451AAC1499}" type="presOf" srcId="{FDC9978B-67D3-49E0-B2E5-840F621FA95B}" destId="{7F6A08CF-7F43-4A3C-854F-67099293548B}" srcOrd="0" destOrd="0" presId="urn:microsoft.com/office/officeart/2005/8/layout/hList1"/>
    <dgm:cxn modelId="{6E80DC1A-A27A-4636-9633-21A0AB692FB0}" srcId="{B612345D-7745-43C5-96D9-1A7684BEE942}" destId="{CF82F0EC-2087-40D6-B339-499C3768000A}" srcOrd="0" destOrd="0" parTransId="{22715667-D6AA-4503-B5C7-F99F8EC4ACD7}" sibTransId="{6FC38F5D-0571-4255-91B8-7B4D6C4A255E}"/>
    <dgm:cxn modelId="{8C88EDEE-078E-409B-9D2D-96DDDF3A732A}" srcId="{B691DD4A-179E-40E9-A908-90CC5C87154E}" destId="{FDC9978B-67D3-49E0-B2E5-840F621FA95B}" srcOrd="2" destOrd="0" parTransId="{738F1DAE-D1AB-4FEC-B009-4BCF1B16378B}" sibTransId="{F500C3CF-E193-4ED6-AF5F-4E5B801B77AA}"/>
    <dgm:cxn modelId="{9F04362F-0B44-4B2C-A462-064931606123}" type="presOf" srcId="{4A23A7F3-9599-4688-9240-94CB3D033178}" destId="{39C93B27-CC4D-4500-96FC-CEB7AE21746D}" srcOrd="0" destOrd="0" presId="urn:microsoft.com/office/officeart/2005/8/layout/hList1"/>
    <dgm:cxn modelId="{3BEAFC14-8698-4F33-8C7B-CFBA678DF652}" srcId="{B691DD4A-179E-40E9-A908-90CC5C87154E}" destId="{4A23A7F3-9599-4688-9240-94CB3D033178}" srcOrd="3" destOrd="0" parTransId="{2AE0B4BA-ECF0-4606-9912-7F22D29FEF0A}" sibTransId="{5FBBDB0B-84D0-46EE-BB29-B2C89BE0CA62}"/>
    <dgm:cxn modelId="{4E15E83F-6027-46B9-9524-5D7280BB362C}" type="presOf" srcId="{A27C09FA-85AD-4B1B-ABAB-0DE99EB520A2}" destId="{54A99BF3-E04E-4B64-B691-96A3CE019FF5}"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3B7050AC-1C0D-430C-8392-E6CF33139D80}" srcId="{B691DD4A-179E-40E9-A908-90CC5C87154E}" destId="{925357F5-0019-4FF9-97E9-CB3E1F35EC53}" srcOrd="4" destOrd="0" parTransId="{C71F1FFC-A68C-4C55-A2AD-320FFB0B3AB4}" sibTransId="{9FD0E326-5C57-432C-88D9-BBF696B64FE8}"/>
    <dgm:cxn modelId="{32F79FD4-EDAF-44CF-BE85-692C7CA60E30}" srcId="{FDC9978B-67D3-49E0-B2E5-840F621FA95B}" destId="{DFD70236-7810-473B-AA29-AD5CBF61C51B}" srcOrd="0" destOrd="0" parTransId="{FE8A64B5-72C3-4F22-9DBA-77E1DC1E5964}" sibTransId="{25790DE3-D92F-4FFC-A49C-B3CB68EA0531}"/>
    <dgm:cxn modelId="{5E769344-1543-45D3-8229-5EA76A7E8DB0}" srcId="{B612345D-7745-43C5-96D9-1A7684BEE942}" destId="{A83504C5-F479-4066-B26C-8C618E458347}" srcOrd="3" destOrd="0" parTransId="{F739BB90-9545-4244-8500-D826A2D85A5B}" sibTransId="{5CCBFA2B-CB15-431E-96E5-4D1E8B39F7DB}"/>
    <dgm:cxn modelId="{F392B5AD-BF17-4249-AED0-5E1A120D50E4}" srcId="{B691DD4A-179E-40E9-A908-90CC5C87154E}" destId="{B26A8394-7D84-4CEB-8AA2-65AEFAC37E21}" srcOrd="1" destOrd="0" parTransId="{64D24532-F372-41B1-92E4-5A82D4BF17CD}" sibTransId="{6C06404E-FC9D-4E9F-934E-A2B553D5FDA5}"/>
    <dgm:cxn modelId="{C440FAF1-4BEC-4E25-9407-85111FC9816F}" type="presOf" srcId="{B612345D-7745-43C5-96D9-1A7684BEE942}" destId="{CA607650-5403-4E1C-967E-6840C8006895}" srcOrd="0" destOrd="0" presId="urn:microsoft.com/office/officeart/2005/8/layout/hList1"/>
    <dgm:cxn modelId="{C9BFC1B7-C925-4D6C-B7AE-4D5CFA7C26FA}" srcId="{B612345D-7745-43C5-96D9-1A7684BEE942}" destId="{66AE8F8D-02A8-46B3-93D4-BD86E7D9255B}" srcOrd="5" destOrd="0" parTransId="{E00185CB-F08A-4B85-95C7-3C8717BF86F2}" sibTransId="{9430A699-FD22-4D3B-A8E7-52E126F67613}"/>
    <dgm:cxn modelId="{1FBA0250-80B0-4211-88CC-EC86EA3F2C00}" type="presOf" srcId="{925357F5-0019-4FF9-97E9-CB3E1F35EC53}" destId="{3F939533-4FB9-4B2B-8795-C311EBA8BF9C}" srcOrd="0" destOrd="0" presId="urn:microsoft.com/office/officeart/2005/8/layout/hList1"/>
    <dgm:cxn modelId="{5A2D041A-48C9-4D63-BE78-3C3EFE166ED0}" srcId="{B691DD4A-179E-40E9-A908-90CC5C87154E}" destId="{B612345D-7745-43C5-96D9-1A7684BEE942}" srcOrd="0" destOrd="0" parTransId="{A4B4AD82-649D-4D97-AFEB-56FEC329F5F7}" sibTransId="{51DF280F-2E04-47E4-AB70-6275FBF7FCEF}"/>
    <dgm:cxn modelId="{532D488A-3FCD-4711-83F2-57129132D419}" type="presOf" srcId="{DFD70236-7810-473B-AA29-AD5CBF61C51B}" destId="{59DB6707-AEB4-4728-AFF0-9291535DD36A}" srcOrd="0" destOrd="0" presId="urn:microsoft.com/office/officeart/2005/8/layout/hList1"/>
    <dgm:cxn modelId="{8D004EC3-4249-4591-B1B0-9462F7B6F2A4}" type="presParOf" srcId="{0432CBFB-615E-46A0-B7EF-EFC2A66ED8B7}" destId="{4A4BDFCE-55BD-4C78-8B11-936B82634DA2}" srcOrd="0" destOrd="0" presId="urn:microsoft.com/office/officeart/2005/8/layout/hList1"/>
    <dgm:cxn modelId="{ED628B0D-8B70-4361-88C6-17270507BD06}" type="presParOf" srcId="{4A4BDFCE-55BD-4C78-8B11-936B82634DA2}" destId="{CA607650-5403-4E1C-967E-6840C8006895}" srcOrd="0" destOrd="0" presId="urn:microsoft.com/office/officeart/2005/8/layout/hList1"/>
    <dgm:cxn modelId="{40A22F9D-0D63-4894-9B3C-D1B3CCADC0BF}" type="presParOf" srcId="{4A4BDFCE-55BD-4C78-8B11-936B82634DA2}" destId="{473FF3B6-4160-4522-AF27-524C4840DE13}" srcOrd="1" destOrd="0" presId="urn:microsoft.com/office/officeart/2005/8/layout/hList1"/>
    <dgm:cxn modelId="{D044020A-A807-476F-A84F-D3BFE2178BC2}" type="presParOf" srcId="{0432CBFB-615E-46A0-B7EF-EFC2A66ED8B7}" destId="{DB30F5B7-3BA4-4666-B630-346EE1F4D239}" srcOrd="1" destOrd="0" presId="urn:microsoft.com/office/officeart/2005/8/layout/hList1"/>
    <dgm:cxn modelId="{C9220F9C-8F2A-4D52-9142-39F16702FFEE}" type="presParOf" srcId="{0432CBFB-615E-46A0-B7EF-EFC2A66ED8B7}" destId="{453387D7-50FE-46FA-B8BE-9DEFF20AB02B}" srcOrd="2" destOrd="0" presId="urn:microsoft.com/office/officeart/2005/8/layout/hList1"/>
    <dgm:cxn modelId="{A2EA8A8E-0AC5-4CEB-AF76-2DE3E9CB429A}" type="presParOf" srcId="{453387D7-50FE-46FA-B8BE-9DEFF20AB02B}" destId="{CC9D9F02-FF04-4DA6-A921-B7719859B4B6}" srcOrd="0" destOrd="0" presId="urn:microsoft.com/office/officeart/2005/8/layout/hList1"/>
    <dgm:cxn modelId="{E84AE401-62B8-416E-BAD5-71F4B1EC1893}" type="presParOf" srcId="{453387D7-50FE-46FA-B8BE-9DEFF20AB02B}" destId="{54A99BF3-E04E-4B64-B691-96A3CE019FF5}" srcOrd="1" destOrd="0" presId="urn:microsoft.com/office/officeart/2005/8/layout/hList1"/>
    <dgm:cxn modelId="{70D650D0-B92B-44E9-95AA-71A58A06ECBD}" type="presParOf" srcId="{0432CBFB-615E-46A0-B7EF-EFC2A66ED8B7}" destId="{ACD5B6CE-D807-4DED-BC92-F00F4F8CA381}" srcOrd="3" destOrd="0" presId="urn:microsoft.com/office/officeart/2005/8/layout/hList1"/>
    <dgm:cxn modelId="{C7BBFB2D-43BC-4C23-BA08-2CEAB2C66FAE}" type="presParOf" srcId="{0432CBFB-615E-46A0-B7EF-EFC2A66ED8B7}" destId="{2CAE1177-62E8-4A12-AA78-91528314BD2B}" srcOrd="4" destOrd="0" presId="urn:microsoft.com/office/officeart/2005/8/layout/hList1"/>
    <dgm:cxn modelId="{ECAFBE74-9935-4DF9-9029-AF09CFFB9883}" type="presParOf" srcId="{2CAE1177-62E8-4A12-AA78-91528314BD2B}" destId="{7F6A08CF-7F43-4A3C-854F-67099293548B}" srcOrd="0" destOrd="0" presId="urn:microsoft.com/office/officeart/2005/8/layout/hList1"/>
    <dgm:cxn modelId="{7353DD3C-4295-43D3-B974-FAA960CCE2DF}" type="presParOf" srcId="{2CAE1177-62E8-4A12-AA78-91528314BD2B}" destId="{59DB6707-AEB4-4728-AFF0-9291535DD36A}" srcOrd="1" destOrd="0" presId="urn:microsoft.com/office/officeart/2005/8/layout/hList1"/>
    <dgm:cxn modelId="{4A46F7F9-3A4D-4F19-8A38-917A42A7DE83}" type="presParOf" srcId="{0432CBFB-615E-46A0-B7EF-EFC2A66ED8B7}" destId="{54983FBB-6931-4D05-BDBA-20125620E072}" srcOrd="5" destOrd="0" presId="urn:microsoft.com/office/officeart/2005/8/layout/hList1"/>
    <dgm:cxn modelId="{5311C955-0275-4FD2-BAF8-D66F29066E77}" type="presParOf" srcId="{0432CBFB-615E-46A0-B7EF-EFC2A66ED8B7}" destId="{B28753A4-DD2D-4130-B69C-14063E0968B2}" srcOrd="6" destOrd="0" presId="urn:microsoft.com/office/officeart/2005/8/layout/hList1"/>
    <dgm:cxn modelId="{16136609-DF60-4630-A14C-3AFB57C537F7}" type="presParOf" srcId="{B28753A4-DD2D-4130-B69C-14063E0968B2}" destId="{39C93B27-CC4D-4500-96FC-CEB7AE21746D}" srcOrd="0" destOrd="0" presId="urn:microsoft.com/office/officeart/2005/8/layout/hList1"/>
    <dgm:cxn modelId="{C467371F-B012-43A6-8C92-5E022E273DC2}" type="presParOf" srcId="{B28753A4-DD2D-4130-B69C-14063E0968B2}" destId="{761F8FFB-ECA3-4DED-94EE-5EFCAD96242A}" srcOrd="1" destOrd="0" presId="urn:microsoft.com/office/officeart/2005/8/layout/hList1"/>
    <dgm:cxn modelId="{CE9A1767-0E13-412C-8FAE-6F87D50200B7}" type="presParOf" srcId="{0432CBFB-615E-46A0-B7EF-EFC2A66ED8B7}" destId="{332B0D13-822B-461A-A493-958AFC090011}" srcOrd="7" destOrd="0" presId="urn:microsoft.com/office/officeart/2005/8/layout/hList1"/>
    <dgm:cxn modelId="{ECE28952-A26D-4AA2-9B96-CA7C64BA25FF}" type="presParOf" srcId="{0432CBFB-615E-46A0-B7EF-EFC2A66ED8B7}" destId="{4EAF9DFE-8B6F-4A60-812A-326011BD29CB}" srcOrd="8" destOrd="0" presId="urn:microsoft.com/office/officeart/2005/8/layout/hList1"/>
    <dgm:cxn modelId="{E63FB61C-B562-416B-B781-CB9C85123AE4}" type="presParOf" srcId="{4EAF9DFE-8B6F-4A60-812A-326011BD29CB}" destId="{3F939533-4FB9-4B2B-8795-C311EBA8BF9C}" srcOrd="0" destOrd="0" presId="urn:microsoft.com/office/officeart/2005/8/layout/hList1"/>
    <dgm:cxn modelId="{2DE5C300-A271-4859-AD3D-9209A8820929}"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55658" y="834"/>
          <a:ext cx="3372660" cy="824616"/>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Growing Business</a:t>
          </a:r>
          <a:endParaRPr lang="en-US" sz="2400" kern="1200" dirty="0"/>
        </a:p>
      </dsp:txBody>
      <dsp:txXfrm rot="10800000">
        <a:off x="1261812" y="834"/>
        <a:ext cx="3166506" cy="824616"/>
      </dsp:txXfrm>
    </dsp:sp>
    <dsp:sp modelId="{7D37BEDF-5E0B-40EA-B94B-24F1FEDB312B}">
      <dsp:nvSpPr>
        <dsp:cNvPr id="0" name=""/>
        <dsp:cNvSpPr/>
      </dsp:nvSpPr>
      <dsp:spPr>
        <a:xfrm>
          <a:off x="643350" y="834"/>
          <a:ext cx="824616" cy="8246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55658" y="1071605"/>
          <a:ext cx="3372660" cy="824616"/>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Margin Pressure</a:t>
          </a:r>
          <a:endParaRPr lang="en-US" sz="2400" kern="1200" dirty="0"/>
        </a:p>
      </dsp:txBody>
      <dsp:txXfrm rot="10800000">
        <a:off x="1261812" y="1071605"/>
        <a:ext cx="3166506" cy="824616"/>
      </dsp:txXfrm>
    </dsp:sp>
    <dsp:sp modelId="{3D062D8B-C254-4355-889C-90A8C0CA3B87}">
      <dsp:nvSpPr>
        <dsp:cNvPr id="0" name=""/>
        <dsp:cNvSpPr/>
      </dsp:nvSpPr>
      <dsp:spPr>
        <a:xfrm>
          <a:off x="643350" y="1071605"/>
          <a:ext cx="824616" cy="8246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55658" y="2142377"/>
          <a:ext cx="3372660" cy="824616"/>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Government Regulations</a:t>
          </a:r>
          <a:endParaRPr lang="en-US" sz="2400" kern="1200" dirty="0"/>
        </a:p>
      </dsp:txBody>
      <dsp:txXfrm rot="10800000">
        <a:off x="1261812" y="2142377"/>
        <a:ext cx="3166506" cy="824616"/>
      </dsp:txXfrm>
    </dsp:sp>
    <dsp:sp modelId="{37EA8F2F-985D-4F1D-A942-EF02EA6A139D}">
      <dsp:nvSpPr>
        <dsp:cNvPr id="0" name=""/>
        <dsp:cNvSpPr/>
      </dsp:nvSpPr>
      <dsp:spPr>
        <a:xfrm>
          <a:off x="643350" y="2142377"/>
          <a:ext cx="824616" cy="8246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55658" y="3213148"/>
          <a:ext cx="3372660" cy="824616"/>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Value from IT</a:t>
          </a:r>
          <a:endParaRPr lang="en-US" sz="2400" kern="1200" dirty="0"/>
        </a:p>
      </dsp:txBody>
      <dsp:txXfrm rot="10800000">
        <a:off x="1261812" y="3213148"/>
        <a:ext cx="3166506" cy="824616"/>
      </dsp:txXfrm>
    </dsp:sp>
    <dsp:sp modelId="{4BEA8814-BA0A-4463-84E0-F70927461FC6}">
      <dsp:nvSpPr>
        <dsp:cNvPr id="0" name=""/>
        <dsp:cNvSpPr/>
      </dsp:nvSpPr>
      <dsp:spPr>
        <a:xfrm>
          <a:off x="643350" y="3213148"/>
          <a:ext cx="824616" cy="82461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Oil &amp; Gas</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Pharmaceutical</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Retail</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Transportation &amp; Logistics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Utilities &amp; Energy</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A47D3-24C3-4295-8352-41F7CE4CE911}">
      <dsp:nvSpPr>
        <dsp:cNvPr id="0" name=""/>
        <dsp:cNvSpPr/>
      </dsp:nvSpPr>
      <dsp:spPr>
        <a:xfrm>
          <a:off x="0" y="10724"/>
          <a:ext cx="3886200" cy="979200"/>
        </a:xfrm>
        <a:prstGeom prst="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RFgen Mobile Development Studio</a:t>
          </a:r>
          <a:endParaRPr lang="en-US" sz="2400" kern="1200" dirty="0"/>
        </a:p>
      </dsp:txBody>
      <dsp:txXfrm>
        <a:off x="0" y="10724"/>
        <a:ext cx="3886200" cy="979200"/>
      </dsp:txXfrm>
    </dsp:sp>
    <dsp:sp modelId="{8925877C-9D06-4B6D-A10E-81231C01CCF7}">
      <dsp:nvSpPr>
        <dsp:cNvPr id="0" name=""/>
        <dsp:cNvSpPr/>
      </dsp:nvSpPr>
      <dsp:spPr>
        <a:xfrm>
          <a:off x="0" y="989924"/>
          <a:ext cx="3886200" cy="32665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14300" lvl="1" indent="-114300" algn="l" defTabSz="622300">
            <a:lnSpc>
              <a:spcPct val="90000"/>
            </a:lnSpc>
            <a:spcBef>
              <a:spcPct val="0"/>
            </a:spcBef>
            <a:spcAft>
              <a:spcPts val="600"/>
            </a:spcAft>
            <a:buChar char="••"/>
          </a:pPr>
          <a:endParaRPr lang="en-US" sz="140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Drag and drop visual environment</a:t>
          </a:r>
          <a:endParaRPr lang="en-US" sz="1200" b="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Change pre-built mobile apps or build  new ones</a:t>
          </a:r>
          <a:endParaRPr lang="en-US" sz="1200" b="0" kern="1200" dirty="0"/>
        </a:p>
        <a:p>
          <a:pPr marL="114300" lvl="1" indent="-114300" algn="ctr" defTabSz="533400">
            <a:lnSpc>
              <a:spcPct val="90000"/>
            </a:lnSpc>
            <a:spcBef>
              <a:spcPct val="0"/>
            </a:spcBef>
            <a:spcAft>
              <a:spcPct val="15000"/>
            </a:spcAft>
            <a:buChar char="••"/>
          </a:pPr>
          <a:r>
            <a:rPr lang="en-US" sz="1200" b="0" kern="1200" dirty="0" smtClean="0">
              <a:latin typeface="Arial" pitchFamily="34" charset="0"/>
              <a:cs typeface="Arial" pitchFamily="34" charset="0"/>
            </a:rPr>
            <a:t>Integrate with other shop floor systems</a:t>
          </a:r>
        </a:p>
      </dsp:txBody>
      <dsp:txXfrm>
        <a:off x="0" y="989924"/>
        <a:ext cx="3886200" cy="32665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65C71-3890-40C4-A71C-A0EEE3BB2171}">
      <dsp:nvSpPr>
        <dsp:cNvPr id="0" name=""/>
        <dsp:cNvSpPr/>
      </dsp:nvSpPr>
      <dsp:spPr>
        <a:xfrm>
          <a:off x="0" y="289068"/>
          <a:ext cx="4648200" cy="12316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354076"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The RFgen version is the same regardless of the         host system version.</a:t>
          </a:r>
          <a:endParaRPr lang="en-US" sz="1200" kern="1200" dirty="0"/>
        </a:p>
        <a:p>
          <a:pPr marL="114300" lvl="1" indent="-114300" algn="l" defTabSz="533400">
            <a:lnSpc>
              <a:spcPct val="100000"/>
            </a:lnSpc>
            <a:spcBef>
              <a:spcPct val="0"/>
            </a:spcBef>
            <a:spcAft>
              <a:spcPts val="600"/>
            </a:spcAft>
            <a:buChar char="••"/>
          </a:pPr>
          <a:r>
            <a:rPr lang="en-US" sz="1200" kern="1200" dirty="0" smtClean="0"/>
            <a:t>Simply redirect RFgen to the new environment and begin UAT.</a:t>
          </a:r>
        </a:p>
      </dsp:txBody>
      <dsp:txXfrm>
        <a:off x="0" y="289068"/>
        <a:ext cx="4648200" cy="1231650"/>
      </dsp:txXfrm>
    </dsp:sp>
    <dsp:sp modelId="{4D1D6C58-B0C7-48B7-B6BB-92D8B65247F1}">
      <dsp:nvSpPr>
        <dsp:cNvPr id="0" name=""/>
        <dsp:cNvSpPr/>
      </dsp:nvSpPr>
      <dsp:spPr>
        <a:xfrm>
          <a:off x="232410" y="38148"/>
          <a:ext cx="3253740" cy="50184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Nothing to Reinstall</a:t>
          </a:r>
          <a:endParaRPr lang="en-US" sz="1400" b="1" kern="1200" dirty="0"/>
        </a:p>
      </dsp:txBody>
      <dsp:txXfrm>
        <a:off x="256908" y="62646"/>
        <a:ext cx="3204744" cy="452844"/>
      </dsp:txXfrm>
    </dsp:sp>
    <dsp:sp modelId="{F26E6479-40C9-48EF-8B8D-B1151C254729}">
      <dsp:nvSpPr>
        <dsp:cNvPr id="0" name=""/>
        <dsp:cNvSpPr/>
      </dsp:nvSpPr>
      <dsp:spPr>
        <a:xfrm>
          <a:off x="0" y="1863438"/>
          <a:ext cx="4648200" cy="803250"/>
        </a:xfrm>
        <a:prstGeom prst="rect">
          <a:avLst/>
        </a:prstGeom>
        <a:solidFill>
          <a:schemeClr val="lt1">
            <a:alpha val="90000"/>
            <a:hueOff val="0"/>
            <a:satOff val="0"/>
            <a:lumOff val="0"/>
            <a:alphaOff val="0"/>
          </a:schemeClr>
        </a:solidFill>
        <a:ln w="9525" cap="flat" cmpd="sng" algn="ctr">
          <a:solidFill>
            <a:schemeClr val="accent4">
              <a:hueOff val="-2319537"/>
              <a:satOff val="13449"/>
              <a:lumOff val="79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354076"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No custom objects within your host system to upgrade or retrofit.</a:t>
          </a:r>
          <a:endParaRPr lang="en-US" sz="1200" kern="1200" dirty="0"/>
        </a:p>
      </dsp:txBody>
      <dsp:txXfrm>
        <a:off x="0" y="1863438"/>
        <a:ext cx="4648200" cy="803250"/>
      </dsp:txXfrm>
    </dsp:sp>
    <dsp:sp modelId="{C04C629F-E079-4E2F-9535-E4C51EC871D1}">
      <dsp:nvSpPr>
        <dsp:cNvPr id="0" name=""/>
        <dsp:cNvSpPr/>
      </dsp:nvSpPr>
      <dsp:spPr>
        <a:xfrm>
          <a:off x="232410" y="1612518"/>
          <a:ext cx="3253740" cy="501840"/>
        </a:xfrm>
        <a:prstGeom prst="round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RFgen is Non-Invasive</a:t>
          </a:r>
          <a:endParaRPr lang="en-US" sz="1400" b="1" kern="1200" dirty="0"/>
        </a:p>
      </dsp:txBody>
      <dsp:txXfrm>
        <a:off x="256908" y="1637016"/>
        <a:ext cx="3204744" cy="452844"/>
      </dsp:txXfrm>
    </dsp:sp>
    <dsp:sp modelId="{92B296B5-AF0D-4AF0-99DD-57F70E4C9E63}">
      <dsp:nvSpPr>
        <dsp:cNvPr id="0" name=""/>
        <dsp:cNvSpPr/>
      </dsp:nvSpPr>
      <dsp:spPr>
        <a:xfrm>
          <a:off x="0" y="3009408"/>
          <a:ext cx="4648200" cy="1044225"/>
        </a:xfrm>
        <a:prstGeom prst="rect">
          <a:avLst/>
        </a:prstGeom>
        <a:solidFill>
          <a:schemeClr val="lt1">
            <a:alpha val="90000"/>
            <a:hueOff val="0"/>
            <a:satOff val="0"/>
            <a:lumOff val="0"/>
            <a:alphaOff val="0"/>
          </a:schemeClr>
        </a:solidFill>
        <a:ln w="9525" cap="flat" cmpd="sng" algn="ctr">
          <a:solidFill>
            <a:schemeClr val="accent4">
              <a:hueOff val="-4639073"/>
              <a:satOff val="26898"/>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354076"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Move custom modifications from your host system to RFgen.</a:t>
          </a:r>
          <a:endParaRPr lang="en-US" sz="1200" kern="1200" dirty="0"/>
        </a:p>
        <a:p>
          <a:pPr marL="114300" lvl="1" indent="-114300" algn="l" defTabSz="533400">
            <a:lnSpc>
              <a:spcPct val="100000"/>
            </a:lnSpc>
            <a:spcBef>
              <a:spcPct val="0"/>
            </a:spcBef>
            <a:spcAft>
              <a:spcPts val="600"/>
            </a:spcAft>
            <a:buChar char="••"/>
          </a:pPr>
          <a:r>
            <a:rPr lang="en-US" sz="1200" kern="1200" dirty="0" smtClean="0"/>
            <a:t>Eliminates the need to retrofit.</a:t>
          </a:r>
        </a:p>
      </dsp:txBody>
      <dsp:txXfrm>
        <a:off x="0" y="3009408"/>
        <a:ext cx="4648200" cy="1044225"/>
      </dsp:txXfrm>
    </dsp:sp>
    <dsp:sp modelId="{BCBDD69C-BE0B-4FA9-A198-4905AC78D6CF}">
      <dsp:nvSpPr>
        <dsp:cNvPr id="0" name=""/>
        <dsp:cNvSpPr/>
      </dsp:nvSpPr>
      <dsp:spPr>
        <a:xfrm>
          <a:off x="232410" y="2758488"/>
          <a:ext cx="3253740" cy="501840"/>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RFgen Can Reduce Custom Modifications</a:t>
          </a:r>
          <a:endParaRPr lang="en-US" sz="1400" b="1" kern="1200" dirty="0"/>
        </a:p>
      </dsp:txBody>
      <dsp:txXfrm>
        <a:off x="256908" y="2782986"/>
        <a:ext cx="3204744" cy="452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393399"/>
          <a:ext cx="4547942" cy="312243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Inventory management</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Receiving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Picking, packing and shipping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Manufacturing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Quality assurance</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Time and attendance</a:t>
          </a:r>
        </a:p>
      </dsp:txBody>
      <dsp:txXfrm>
        <a:off x="0" y="2393399"/>
        <a:ext cx="4547942" cy="3122437"/>
      </dsp:txXfrm>
    </dsp:sp>
    <dsp:sp modelId="{B3C4A46E-D1B0-412C-A0F0-4153F65971F5}">
      <dsp:nvSpPr>
        <dsp:cNvPr id="0" name=""/>
        <dsp:cNvSpPr/>
      </dsp:nvSpPr>
      <dsp:spPr>
        <a:xfrm>
          <a:off x="227397" y="1723162"/>
          <a:ext cx="3183559" cy="162963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real-time, wireless connectivity to a wide range of systems and supports numerous warehouse operations like:</a:t>
          </a:r>
          <a:endParaRPr lang="en-US" sz="1800" kern="1200" dirty="0"/>
        </a:p>
      </dsp:txBody>
      <dsp:txXfrm>
        <a:off x="306949" y="1802714"/>
        <a:ext cx="3024455" cy="14705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Remote and off-shore locations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Poor/occasional connectivity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Disconnected environments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Nightly/weekly back-ups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100% transaction visibility</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the ability to continue operating 24/7, even when the host system is unavailable.</a:t>
          </a:r>
          <a:endParaRPr lang="en-US" sz="1800" kern="1200" dirty="0"/>
        </a:p>
      </dsp:txBody>
      <dsp:txXfrm>
        <a:off x="306949" y="1930683"/>
        <a:ext cx="3024455" cy="14705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214649"/>
          <a:ext cx="4547942" cy="3378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Vendor managed inventory</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Product returns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Drop ship</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Proof of delivery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Direct store delivery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Field service/sales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Batch (yards, freezers, etc.)</a:t>
          </a:r>
          <a:endParaRPr lang="en-US" sz="1800" kern="1200" dirty="0">
            <a:latin typeface="Arial" pitchFamily="34" charset="0"/>
            <a:cs typeface="Arial" pitchFamily="34" charset="0"/>
          </a:endParaRPr>
        </a:p>
      </dsp:txBody>
      <dsp:txXfrm>
        <a:off x="0" y="2214649"/>
        <a:ext cx="4547942" cy="3378375"/>
      </dsp:txXfrm>
    </dsp:sp>
    <dsp:sp modelId="{B3C4A46E-D1B0-412C-A0F0-4153F65971F5}">
      <dsp:nvSpPr>
        <dsp:cNvPr id="0" name=""/>
        <dsp:cNvSpPr/>
      </dsp:nvSpPr>
      <dsp:spPr>
        <a:xfrm>
          <a:off x="227397" y="1645975"/>
          <a:ext cx="3183559" cy="1528074"/>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supports mobile  on-demand access to your data from any Windows, Android or iOS device.</a:t>
          </a:r>
          <a:endParaRPr lang="en-US" sz="1800" kern="1200" dirty="0"/>
        </a:p>
      </dsp:txBody>
      <dsp:txXfrm>
        <a:off x="301991" y="1720569"/>
        <a:ext cx="3034371" cy="13788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10-25+% productivity gains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Up to 99.99% accuracy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Improved safety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Increased job satisfaction</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Reduced training costs</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The RFgen-Vocollect Voice Solution provides hands-free, eyes-free warehouse operations, helping you achieve:</a:t>
          </a:r>
          <a:endParaRPr lang="en-US" sz="1800" kern="1200" dirty="0"/>
        </a:p>
      </dsp:txBody>
      <dsp:txXfrm>
        <a:off x="306949" y="1930683"/>
        <a:ext cx="3024455" cy="14705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C563B-A6CA-4241-A61B-4C885A8A371F}">
      <dsp:nvSpPr>
        <dsp:cNvPr id="0" name=""/>
        <dsp:cNvSpPr/>
      </dsp:nvSpPr>
      <dsp:spPr>
        <a:xfrm>
          <a:off x="3266" y="616433"/>
          <a:ext cx="1963861" cy="763662"/>
        </a:xfrm>
        <a:prstGeom prst="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Picking</a:t>
          </a:r>
          <a:endParaRPr lang="en-US" sz="1600" b="1" kern="1200" dirty="0"/>
        </a:p>
      </dsp:txBody>
      <dsp:txXfrm>
        <a:off x="3266" y="616433"/>
        <a:ext cx="1963861" cy="763662"/>
      </dsp:txXfrm>
    </dsp:sp>
    <dsp:sp modelId="{77287CE2-8645-4182-9877-6E667E0604DC}">
      <dsp:nvSpPr>
        <dsp:cNvPr id="0" name=""/>
        <dsp:cNvSpPr/>
      </dsp:nvSpPr>
      <dsp:spPr>
        <a:xfrm>
          <a:off x="3266" y="1380096"/>
          <a:ext cx="1963861" cy="265167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&gt;20% improvement in productivity</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Up to 99.95% order accuracy</a:t>
          </a:r>
          <a:endParaRPr lang="en-US" sz="1600" kern="1200" dirty="0">
            <a:ea typeface="MS PGothic"/>
            <a:cs typeface="MS PGothic"/>
          </a:endParaRPr>
        </a:p>
        <a:p>
          <a:pPr marL="171450" lvl="1" indent="-171450" algn="l" defTabSz="711200">
            <a:lnSpc>
              <a:spcPct val="90000"/>
            </a:lnSpc>
            <a:spcBef>
              <a:spcPct val="0"/>
            </a:spcBef>
            <a:spcAft>
              <a:spcPts val="1200"/>
            </a:spcAft>
            <a:buChar char="••"/>
          </a:pPr>
          <a:r>
            <a:rPr lang="en-US" sz="1600" kern="1200" dirty="0" smtClean="0">
              <a:ea typeface="MS PGothic"/>
              <a:cs typeface="MS PGothic"/>
            </a:rPr>
            <a:t>50% reduction in training time</a:t>
          </a:r>
          <a:endParaRPr lang="en-US" sz="1600" kern="1200" dirty="0">
            <a:ea typeface="MS PGothic"/>
            <a:cs typeface="MS PGothic"/>
          </a:endParaRPr>
        </a:p>
      </dsp:txBody>
      <dsp:txXfrm>
        <a:off x="3266" y="1380096"/>
        <a:ext cx="1963861" cy="2651670"/>
      </dsp:txXfrm>
    </dsp:sp>
    <dsp:sp modelId="{B0F9E281-79AC-455C-A5A8-3FA440CC944B}">
      <dsp:nvSpPr>
        <dsp:cNvPr id="0" name=""/>
        <dsp:cNvSpPr/>
      </dsp:nvSpPr>
      <dsp:spPr>
        <a:xfrm>
          <a:off x="2242068" y="616433"/>
          <a:ext cx="1963861" cy="763662"/>
        </a:xfrm>
        <a:prstGeom prst="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w="9525" cap="flat" cmpd="sng" algn="ctr">
          <a:solidFill>
            <a:schemeClr val="accent4">
              <a:hueOff val="-1546358"/>
              <a:satOff val="8966"/>
              <a:lumOff val="5294"/>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Put Away and Replenishment </a:t>
          </a:r>
          <a:endParaRPr lang="en-US" sz="1600" b="1" kern="1200" dirty="0"/>
        </a:p>
      </dsp:txBody>
      <dsp:txXfrm>
        <a:off x="2242068" y="616433"/>
        <a:ext cx="1963861" cy="763662"/>
      </dsp:txXfrm>
    </dsp:sp>
    <dsp:sp modelId="{A582C0A5-DFEB-4444-B829-43220A5458B7}">
      <dsp:nvSpPr>
        <dsp:cNvPr id="0" name=""/>
        <dsp:cNvSpPr/>
      </dsp:nvSpPr>
      <dsp:spPr>
        <a:xfrm>
          <a:off x="2242068" y="1380096"/>
          <a:ext cx="1963861" cy="2651670"/>
        </a:xfrm>
        <a:prstGeom prst="rect">
          <a:avLst/>
        </a:prstGeom>
        <a:solidFill>
          <a:schemeClr val="accent4">
            <a:tint val="40000"/>
            <a:alpha val="90000"/>
            <a:hueOff val="-1365885"/>
            <a:satOff val="10449"/>
            <a:lumOff val="1329"/>
            <a:alphaOff val="0"/>
          </a:schemeClr>
        </a:solidFill>
        <a:ln w="9525" cap="flat" cmpd="sng" algn="ctr">
          <a:solidFill>
            <a:schemeClr val="accent4">
              <a:tint val="40000"/>
              <a:alpha val="90000"/>
              <a:hueOff val="-1365885"/>
              <a:satOff val="10449"/>
              <a:lumOff val="1329"/>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20% increase in productivity while increasing volume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52% improvement in replenishment rate (pallet/</a:t>
          </a:r>
          <a:r>
            <a:rPr lang="en-US" sz="1600" kern="1200" dirty="0" err="1" smtClean="0">
              <a:ea typeface="MS PGothic"/>
              <a:cs typeface="MS PGothic"/>
            </a:rPr>
            <a:t>hr</a:t>
          </a:r>
          <a:r>
            <a:rPr lang="en-US" sz="1600" kern="1200" dirty="0" smtClean="0">
              <a:ea typeface="MS PGothic"/>
              <a:cs typeface="MS PGothic"/>
            </a:rPr>
            <a:t>)</a:t>
          </a:r>
          <a:endParaRPr lang="en-US" sz="1600" kern="1200" dirty="0">
            <a:ea typeface="MS PGothic"/>
            <a:cs typeface="MS PGothic"/>
          </a:endParaRPr>
        </a:p>
        <a:p>
          <a:pPr marL="171450" lvl="1" indent="-171450" algn="l" defTabSz="711200">
            <a:lnSpc>
              <a:spcPct val="90000"/>
            </a:lnSpc>
            <a:spcBef>
              <a:spcPct val="0"/>
            </a:spcBef>
            <a:spcAft>
              <a:spcPts val="1200"/>
            </a:spcAft>
            <a:buChar char="••"/>
          </a:pPr>
          <a:r>
            <a:rPr lang="en-US" sz="1600" kern="1200" dirty="0" smtClean="0">
              <a:ea typeface="MS PGothic"/>
              <a:cs typeface="MS PGothic"/>
            </a:rPr>
            <a:t>67% reduction in training time</a:t>
          </a:r>
          <a:endParaRPr lang="en-US" sz="1600" kern="1200" dirty="0">
            <a:ea typeface="MS PGothic"/>
            <a:cs typeface="MS PGothic"/>
          </a:endParaRPr>
        </a:p>
      </dsp:txBody>
      <dsp:txXfrm>
        <a:off x="2242068" y="1380096"/>
        <a:ext cx="1963861" cy="2651670"/>
      </dsp:txXfrm>
    </dsp:sp>
    <dsp:sp modelId="{3C9DCB21-DF9E-43D6-829E-C5C769BF818D}">
      <dsp:nvSpPr>
        <dsp:cNvPr id="0" name=""/>
        <dsp:cNvSpPr/>
      </dsp:nvSpPr>
      <dsp:spPr>
        <a:xfrm>
          <a:off x="4480870" y="616433"/>
          <a:ext cx="1963861" cy="763662"/>
        </a:xfrm>
        <a:prstGeom prst="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w="9525" cap="flat" cmpd="sng" algn="ctr">
          <a:solidFill>
            <a:schemeClr val="accent4">
              <a:hueOff val="-3092715"/>
              <a:satOff val="17932"/>
              <a:lumOff val="10588"/>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Loading</a:t>
          </a:r>
          <a:endParaRPr lang="en-US" sz="1600" b="1" kern="1200" dirty="0"/>
        </a:p>
      </dsp:txBody>
      <dsp:txXfrm>
        <a:off x="4480870" y="616433"/>
        <a:ext cx="1963861" cy="763662"/>
      </dsp:txXfrm>
    </dsp:sp>
    <dsp:sp modelId="{628955F4-5DD9-4573-A0B8-20671CDFA924}">
      <dsp:nvSpPr>
        <dsp:cNvPr id="0" name=""/>
        <dsp:cNvSpPr/>
      </dsp:nvSpPr>
      <dsp:spPr>
        <a:xfrm>
          <a:off x="4480870" y="1380096"/>
          <a:ext cx="1963861" cy="2651670"/>
        </a:xfrm>
        <a:prstGeom prst="rect">
          <a:avLst/>
        </a:prstGeom>
        <a:solidFill>
          <a:schemeClr val="accent4">
            <a:tint val="40000"/>
            <a:alpha val="90000"/>
            <a:hueOff val="-2731769"/>
            <a:satOff val="20898"/>
            <a:lumOff val="2658"/>
            <a:alphaOff val="0"/>
          </a:schemeClr>
        </a:solidFill>
        <a:ln w="9525" cap="flat" cmpd="sng" algn="ctr">
          <a:solidFill>
            <a:schemeClr val="accent4">
              <a:tint val="40000"/>
              <a:alpha val="90000"/>
              <a:hueOff val="-2731769"/>
              <a:satOff val="20898"/>
              <a:lumOff val="2658"/>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&gt;20% increase in productivity while increasing volume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Reduced floor space—doors turn faster</a:t>
          </a:r>
          <a:endParaRPr lang="en-US" sz="1600" kern="1200" dirty="0">
            <a:ea typeface="MS PGothic"/>
            <a:cs typeface="MS PGothic"/>
          </a:endParaRPr>
        </a:p>
      </dsp:txBody>
      <dsp:txXfrm>
        <a:off x="4480870" y="1380096"/>
        <a:ext cx="1963861" cy="2651670"/>
      </dsp:txXfrm>
    </dsp:sp>
    <dsp:sp modelId="{04398B91-28E5-45DF-9F22-7E09CC27BDDC}">
      <dsp:nvSpPr>
        <dsp:cNvPr id="0" name=""/>
        <dsp:cNvSpPr/>
      </dsp:nvSpPr>
      <dsp:spPr>
        <a:xfrm>
          <a:off x="6719672" y="616433"/>
          <a:ext cx="1963861" cy="763662"/>
        </a:xfrm>
        <a:prstGeom prst="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w="9525" cap="flat" cmpd="sng" algn="ctr">
          <a:solidFill>
            <a:schemeClr val="accent4">
              <a:hueOff val="-4639073"/>
              <a:satOff val="26898"/>
              <a:lumOff val="15882"/>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Receiving</a:t>
          </a:r>
          <a:endParaRPr lang="en-US" sz="1600" b="1" kern="1200" dirty="0"/>
        </a:p>
      </dsp:txBody>
      <dsp:txXfrm>
        <a:off x="6719672" y="616433"/>
        <a:ext cx="1963861" cy="763662"/>
      </dsp:txXfrm>
    </dsp:sp>
    <dsp:sp modelId="{606CE0F2-FA53-4273-9A85-5550E54B1805}">
      <dsp:nvSpPr>
        <dsp:cNvPr id="0" name=""/>
        <dsp:cNvSpPr/>
      </dsp:nvSpPr>
      <dsp:spPr>
        <a:xfrm>
          <a:off x="6719672" y="1380096"/>
          <a:ext cx="1963861" cy="2651670"/>
        </a:xfrm>
        <a:prstGeom prst="rect">
          <a:avLst/>
        </a:prstGeom>
        <a:solidFill>
          <a:schemeClr val="accent4">
            <a:tint val="40000"/>
            <a:alpha val="90000"/>
            <a:hueOff val="-4097654"/>
            <a:satOff val="31347"/>
            <a:lumOff val="3987"/>
            <a:alphaOff val="0"/>
          </a:schemeClr>
        </a:solidFill>
        <a:ln w="9525" cap="flat" cmpd="sng" algn="ctr">
          <a:solidFill>
            <a:schemeClr val="accent4">
              <a:tint val="40000"/>
              <a:alpha val="90000"/>
              <a:hueOff val="-4097654"/>
              <a:satOff val="31347"/>
              <a:lumOff val="3987"/>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Eliminated double-check by a supervisor before receiving is complete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Allowed use of labor standards with data capture</a:t>
          </a:r>
          <a:endParaRPr lang="en-US" sz="1600" kern="1200" dirty="0">
            <a:ea typeface="MS PGothic"/>
            <a:cs typeface="MS PGothic"/>
          </a:endParaRPr>
        </a:p>
      </dsp:txBody>
      <dsp:txXfrm>
        <a:off x="6719672" y="1380096"/>
        <a:ext cx="1963861" cy="26516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CC11C-65A2-4D52-8B7B-CEA4B3C7AF26}">
      <dsp:nvSpPr>
        <dsp:cNvPr id="0" name=""/>
        <dsp:cNvSpPr/>
      </dsp:nvSpPr>
      <dsp:spPr>
        <a:xfrm>
          <a:off x="2373658" y="521839"/>
          <a:ext cx="3482283" cy="3482283"/>
        </a:xfrm>
        <a:prstGeom prst="blockArc">
          <a:avLst>
            <a:gd name="adj1" fmla="val 10800000"/>
            <a:gd name="adj2" fmla="val 16200000"/>
            <a:gd name="adj3" fmla="val 4641"/>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FADE1E2-ACCC-4616-94A4-1CCE76130ECC}">
      <dsp:nvSpPr>
        <dsp:cNvPr id="0" name=""/>
        <dsp:cNvSpPr/>
      </dsp:nvSpPr>
      <dsp:spPr>
        <a:xfrm>
          <a:off x="2373658" y="521839"/>
          <a:ext cx="3482283" cy="3482283"/>
        </a:xfrm>
        <a:prstGeom prst="blockArc">
          <a:avLst>
            <a:gd name="adj1" fmla="val 5400000"/>
            <a:gd name="adj2" fmla="val 10800000"/>
            <a:gd name="adj3" fmla="val 4641"/>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FAECAF1-3AD0-487D-A461-53BCBB25E5DF}">
      <dsp:nvSpPr>
        <dsp:cNvPr id="0" name=""/>
        <dsp:cNvSpPr/>
      </dsp:nvSpPr>
      <dsp:spPr>
        <a:xfrm>
          <a:off x="2373658" y="521839"/>
          <a:ext cx="3482283" cy="3482283"/>
        </a:xfrm>
        <a:prstGeom prst="blockArc">
          <a:avLst>
            <a:gd name="adj1" fmla="val 0"/>
            <a:gd name="adj2" fmla="val 5400000"/>
            <a:gd name="adj3" fmla="val 4641"/>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E401DD9-4C5C-405E-9B5E-FF13E43A8F81}">
      <dsp:nvSpPr>
        <dsp:cNvPr id="0" name=""/>
        <dsp:cNvSpPr/>
      </dsp:nvSpPr>
      <dsp:spPr>
        <a:xfrm>
          <a:off x="2373658" y="521839"/>
          <a:ext cx="3482283" cy="3482283"/>
        </a:xfrm>
        <a:prstGeom prst="blockArc">
          <a:avLst>
            <a:gd name="adj1" fmla="val 16200000"/>
            <a:gd name="adj2" fmla="val 0"/>
            <a:gd name="adj3" fmla="val 4641"/>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3BD4022-04FC-47DA-97B9-2D580F9124E8}">
      <dsp:nvSpPr>
        <dsp:cNvPr id="0" name=""/>
        <dsp:cNvSpPr/>
      </dsp:nvSpPr>
      <dsp:spPr>
        <a:xfrm>
          <a:off x="3313137" y="1461318"/>
          <a:ext cx="1603325" cy="1603325"/>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RFgen</a:t>
          </a:r>
          <a:endParaRPr lang="en-US" sz="2700" kern="1200" dirty="0"/>
        </a:p>
      </dsp:txBody>
      <dsp:txXfrm>
        <a:off x="3547939" y="1696120"/>
        <a:ext cx="1133721" cy="1133721"/>
      </dsp:txXfrm>
    </dsp:sp>
    <dsp:sp modelId="{726847B2-61A5-4EDE-B2A1-7E481EDA7430}">
      <dsp:nvSpPr>
        <dsp:cNvPr id="0" name=""/>
        <dsp:cNvSpPr/>
      </dsp:nvSpPr>
      <dsp:spPr>
        <a:xfrm>
          <a:off x="3553636" y="1079"/>
          <a:ext cx="1122327" cy="1122327"/>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Software</a:t>
          </a:r>
          <a:endParaRPr lang="en-US" sz="1000" b="1" kern="1200" dirty="0"/>
        </a:p>
      </dsp:txBody>
      <dsp:txXfrm>
        <a:off x="3717997" y="165440"/>
        <a:ext cx="793605" cy="793605"/>
      </dsp:txXfrm>
    </dsp:sp>
    <dsp:sp modelId="{0D834690-01EE-41D0-B1A9-C1AF5A65162E}">
      <dsp:nvSpPr>
        <dsp:cNvPr id="0" name=""/>
        <dsp:cNvSpPr/>
      </dsp:nvSpPr>
      <dsp:spPr>
        <a:xfrm>
          <a:off x="5254373" y="1701817"/>
          <a:ext cx="1122327" cy="1122327"/>
        </a:xfrm>
        <a:prstGeom prst="ellipse">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Hardware</a:t>
          </a:r>
          <a:endParaRPr lang="en-US" sz="1000" b="1" kern="1200" dirty="0"/>
        </a:p>
      </dsp:txBody>
      <dsp:txXfrm>
        <a:off x="5418734" y="1866178"/>
        <a:ext cx="793605" cy="793605"/>
      </dsp:txXfrm>
    </dsp:sp>
    <dsp:sp modelId="{6EDC41D0-015F-4F6A-9F12-91284B710BBA}">
      <dsp:nvSpPr>
        <dsp:cNvPr id="0" name=""/>
        <dsp:cNvSpPr/>
      </dsp:nvSpPr>
      <dsp:spPr>
        <a:xfrm>
          <a:off x="3553636" y="3402555"/>
          <a:ext cx="1122327" cy="1122327"/>
        </a:xfrm>
        <a:prstGeom prst="ellipse">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Professional Services</a:t>
          </a:r>
          <a:endParaRPr lang="en-US" sz="1000" b="1" kern="1200" dirty="0"/>
        </a:p>
      </dsp:txBody>
      <dsp:txXfrm>
        <a:off x="3717997" y="3566916"/>
        <a:ext cx="793605" cy="793605"/>
      </dsp:txXfrm>
    </dsp:sp>
    <dsp:sp modelId="{66C62F0F-6488-4F36-B857-4ADE52A34430}">
      <dsp:nvSpPr>
        <dsp:cNvPr id="0" name=""/>
        <dsp:cNvSpPr/>
      </dsp:nvSpPr>
      <dsp:spPr>
        <a:xfrm>
          <a:off x="1852898" y="1701817"/>
          <a:ext cx="1122327" cy="1122327"/>
        </a:xfrm>
        <a:prstGeom prst="ellipse">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Support</a:t>
          </a:r>
          <a:endParaRPr lang="en-US" sz="1000" b="1" kern="1200" dirty="0"/>
        </a:p>
      </dsp:txBody>
      <dsp:txXfrm>
        <a:off x="2017259" y="1866178"/>
        <a:ext cx="793605" cy="793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0E2D4-DF21-498A-80C9-FBE3453F88CB}">
      <dsp:nvSpPr>
        <dsp:cNvPr id="0" name=""/>
        <dsp:cNvSpPr/>
      </dsp:nvSpPr>
      <dsp:spPr>
        <a:xfrm>
          <a:off x="0" y="238701"/>
          <a:ext cx="8153400"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Implement an automated data collection system that will meet your organizations exact needs for automated data capture today.  </a:t>
          </a:r>
          <a:endParaRPr lang="en-US" sz="1400" kern="1200" dirty="0"/>
        </a:p>
      </dsp:txBody>
      <dsp:txXfrm>
        <a:off x="0" y="238701"/>
        <a:ext cx="8153400" cy="771750"/>
      </dsp:txXfrm>
    </dsp:sp>
    <dsp:sp modelId="{3BCF45C0-E4AD-4965-AD75-62855199A73D}">
      <dsp:nvSpPr>
        <dsp:cNvPr id="0" name=""/>
        <dsp:cNvSpPr/>
      </dsp:nvSpPr>
      <dsp:spPr>
        <a:xfrm>
          <a:off x="407670" y="32061"/>
          <a:ext cx="5707380" cy="41328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for right now</a:t>
          </a:r>
          <a:endParaRPr lang="en-US" sz="1400" kern="1200" dirty="0"/>
        </a:p>
      </dsp:txBody>
      <dsp:txXfrm>
        <a:off x="427845" y="52236"/>
        <a:ext cx="5667030"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97948" y="599"/>
          <a:ext cx="3540460" cy="824713"/>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Traceability</a:t>
          </a:r>
          <a:endParaRPr lang="en-US" sz="2700" kern="1200" dirty="0"/>
        </a:p>
      </dsp:txBody>
      <dsp:txXfrm rot="10800000">
        <a:off x="1304126" y="599"/>
        <a:ext cx="3334282" cy="824713"/>
      </dsp:txXfrm>
    </dsp:sp>
    <dsp:sp modelId="{7D37BEDF-5E0B-40EA-B94B-24F1FEDB312B}">
      <dsp:nvSpPr>
        <dsp:cNvPr id="0" name=""/>
        <dsp:cNvSpPr/>
      </dsp:nvSpPr>
      <dsp:spPr>
        <a:xfrm>
          <a:off x="685591" y="599"/>
          <a:ext cx="824713" cy="82471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97948" y="1071495"/>
          <a:ext cx="3540460" cy="824713"/>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Accuracy</a:t>
          </a:r>
          <a:endParaRPr lang="en-US" sz="2700" kern="1200" dirty="0"/>
        </a:p>
      </dsp:txBody>
      <dsp:txXfrm rot="10800000">
        <a:off x="1304126" y="1071495"/>
        <a:ext cx="3334282" cy="824713"/>
      </dsp:txXfrm>
    </dsp:sp>
    <dsp:sp modelId="{3D062D8B-C254-4355-889C-90A8C0CA3B87}">
      <dsp:nvSpPr>
        <dsp:cNvPr id="0" name=""/>
        <dsp:cNvSpPr/>
      </dsp:nvSpPr>
      <dsp:spPr>
        <a:xfrm>
          <a:off x="685591" y="1071495"/>
          <a:ext cx="824713" cy="82471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97948" y="2142391"/>
          <a:ext cx="3540460" cy="824713"/>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Scalability</a:t>
          </a:r>
          <a:endParaRPr lang="en-US" sz="2700" kern="1200" dirty="0"/>
        </a:p>
      </dsp:txBody>
      <dsp:txXfrm rot="10800000">
        <a:off x="1304126" y="2142391"/>
        <a:ext cx="3334282" cy="824713"/>
      </dsp:txXfrm>
    </dsp:sp>
    <dsp:sp modelId="{37EA8F2F-985D-4F1D-A942-EF02EA6A139D}">
      <dsp:nvSpPr>
        <dsp:cNvPr id="0" name=""/>
        <dsp:cNvSpPr/>
      </dsp:nvSpPr>
      <dsp:spPr>
        <a:xfrm>
          <a:off x="685591" y="2142391"/>
          <a:ext cx="824713" cy="82471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97948" y="3213287"/>
          <a:ext cx="3540460" cy="824713"/>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Customer Service</a:t>
          </a:r>
          <a:endParaRPr lang="en-US" sz="2700" kern="1200" dirty="0"/>
        </a:p>
      </dsp:txBody>
      <dsp:txXfrm rot="10800000">
        <a:off x="1304126" y="3213287"/>
        <a:ext cx="3334282" cy="824713"/>
      </dsp:txXfrm>
    </dsp:sp>
    <dsp:sp modelId="{4BEA8814-BA0A-4463-84E0-F70927461FC6}">
      <dsp:nvSpPr>
        <dsp:cNvPr id="0" name=""/>
        <dsp:cNvSpPr/>
      </dsp:nvSpPr>
      <dsp:spPr>
        <a:xfrm>
          <a:off x="685591" y="3213287"/>
          <a:ext cx="824713" cy="82471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28AE5-BA55-4DFE-B405-EC110E81408F}">
      <dsp:nvSpPr>
        <dsp:cNvPr id="0" name=""/>
        <dsp:cNvSpPr/>
      </dsp:nvSpPr>
      <dsp:spPr>
        <a:xfrm>
          <a:off x="0" y="222798"/>
          <a:ext cx="8153400" cy="123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Add new workflows, new product lines and new facilities.</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multi-carrier shipping and automated equipment.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third-party inventory management solutions.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multiple (disparate) systems and multiple ERP systems.</a:t>
          </a:r>
        </a:p>
      </dsp:txBody>
      <dsp:txXfrm>
        <a:off x="0" y="222798"/>
        <a:ext cx="8153400" cy="1234800"/>
      </dsp:txXfrm>
    </dsp:sp>
    <dsp:sp modelId="{E25F31AB-7341-4A68-AE60-C17322791F9F}">
      <dsp:nvSpPr>
        <dsp:cNvPr id="0" name=""/>
        <dsp:cNvSpPr/>
      </dsp:nvSpPr>
      <dsp:spPr>
        <a:xfrm>
          <a:off x="407670" y="16158"/>
          <a:ext cx="5707380" cy="413280"/>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will evolve with you</a:t>
          </a:r>
          <a:endParaRPr lang="en-US" sz="1400" kern="1200" dirty="0"/>
        </a:p>
      </dsp:txBody>
      <dsp:txXfrm>
        <a:off x="427845" y="36333"/>
        <a:ext cx="5667030" cy="3729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26C2C-404D-40D7-8016-C63BD0466286}">
      <dsp:nvSpPr>
        <dsp:cNvPr id="0" name=""/>
        <dsp:cNvSpPr/>
      </dsp:nvSpPr>
      <dsp:spPr>
        <a:xfrm>
          <a:off x="0" y="277926"/>
          <a:ext cx="8153400" cy="14552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Achieve a low total cost of ownership and quick ROI.</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Administer one single-source platform for all your mobility and automation needs.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Manage and maintain one platform with minimal effort.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Easily upgrade your front-end systems when you upgrade your host system.</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endParaRPr lang="en-US" sz="1400" kern="1200" dirty="0">
            <a:latin typeface="Arial" pitchFamily="34" charset="0"/>
            <a:cs typeface="Arial" pitchFamily="34" charset="0"/>
          </a:endParaRPr>
        </a:p>
      </dsp:txBody>
      <dsp:txXfrm>
        <a:off x="0" y="277926"/>
        <a:ext cx="8153400" cy="1455299"/>
      </dsp:txXfrm>
    </dsp:sp>
    <dsp:sp modelId="{472BBBB9-9472-4B4D-AC3C-F1AF5118838F}">
      <dsp:nvSpPr>
        <dsp:cNvPr id="0" name=""/>
        <dsp:cNvSpPr/>
      </dsp:nvSpPr>
      <dsp:spPr>
        <a:xfrm>
          <a:off x="407670" y="71286"/>
          <a:ext cx="5707380" cy="413280"/>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provides value</a:t>
          </a:r>
          <a:endParaRPr lang="en-US" sz="1400" kern="1200" dirty="0"/>
        </a:p>
      </dsp:txBody>
      <dsp:txXfrm>
        <a:off x="427845" y="91461"/>
        <a:ext cx="5667030" cy="372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06980-9095-41F8-A549-BE7C165E5B60}">
      <dsp:nvSpPr>
        <dsp:cNvPr id="0" name=""/>
        <dsp:cNvSpPr/>
      </dsp:nvSpPr>
      <dsp:spPr>
        <a:xfrm>
          <a:off x="3013478" y="2797319"/>
          <a:ext cx="1528600" cy="1528787"/>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8455A82-4EC0-4B0A-8C17-B16F7B95AE88}">
      <dsp:nvSpPr>
        <dsp:cNvPr id="0" name=""/>
        <dsp:cNvSpPr/>
      </dsp:nvSpPr>
      <dsp:spPr>
        <a:xfrm>
          <a:off x="3988417" y="1671267"/>
          <a:ext cx="453884" cy="453293"/>
        </a:xfrm>
        <a:prstGeom prst="donut">
          <a:avLst>
            <a:gd name="adj" fmla="val 7460"/>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47D6399-1F1E-419C-8DE3-A06127CB23AD}">
      <dsp:nvSpPr>
        <dsp:cNvPr id="0" name=""/>
        <dsp:cNvSpPr/>
      </dsp:nvSpPr>
      <dsp:spPr>
        <a:xfrm>
          <a:off x="3067605" y="2855920"/>
          <a:ext cx="1411216" cy="141101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1CE8D760-40B3-4948-92F3-CD038D0B5CF8}">
      <dsp:nvSpPr>
        <dsp:cNvPr id="0" name=""/>
        <dsp:cNvSpPr/>
      </dsp:nvSpPr>
      <dsp:spPr>
        <a:xfrm>
          <a:off x="4652941" y="3085727"/>
          <a:ext cx="799515" cy="799726"/>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F3DFE8F-4355-4580-9975-F52F4CFAC185}">
      <dsp:nvSpPr>
        <dsp:cNvPr id="0" name=""/>
        <dsp:cNvSpPr/>
      </dsp:nvSpPr>
      <dsp:spPr>
        <a:xfrm>
          <a:off x="4699895" y="3132837"/>
          <a:ext cx="705608" cy="70550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B6B31B7-F5C2-488C-9FEE-A494F8C9114B}">
      <dsp:nvSpPr>
        <dsp:cNvPr id="0" name=""/>
        <dsp:cNvSpPr/>
      </dsp:nvSpPr>
      <dsp:spPr>
        <a:xfrm>
          <a:off x="4339917" y="1957377"/>
          <a:ext cx="1025805" cy="1025511"/>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D67A067A-7723-4480-9213-6031F135480A}">
      <dsp:nvSpPr>
        <dsp:cNvPr id="0" name=""/>
        <dsp:cNvSpPr/>
      </dsp:nvSpPr>
      <dsp:spPr>
        <a:xfrm>
          <a:off x="5587448" y="83879"/>
          <a:ext cx="335848" cy="336092"/>
        </a:xfrm>
        <a:prstGeom prst="donut">
          <a:avLst>
            <a:gd name="adj" fmla="val 7460"/>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80435434-BBB3-46C6-AAB6-F05E5721E580}">
      <dsp:nvSpPr>
        <dsp:cNvPr id="0" name=""/>
        <dsp:cNvSpPr/>
      </dsp:nvSpPr>
      <dsp:spPr>
        <a:xfrm>
          <a:off x="6091547" y="0"/>
          <a:ext cx="168250" cy="167758"/>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6F8B120-E51A-4FCB-9E0E-1A848EF1E7A9}">
      <dsp:nvSpPr>
        <dsp:cNvPr id="0" name=""/>
        <dsp:cNvSpPr/>
      </dsp:nvSpPr>
      <dsp:spPr>
        <a:xfrm>
          <a:off x="4394044" y="2011381"/>
          <a:ext cx="917551" cy="91692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2B91C17-01CB-46DB-90BD-C04F85EF583C}">
      <dsp:nvSpPr>
        <dsp:cNvPr id="0" name=""/>
        <dsp:cNvSpPr/>
      </dsp:nvSpPr>
      <dsp:spPr>
        <a:xfrm>
          <a:off x="4454693" y="1045045"/>
          <a:ext cx="719303" cy="718719"/>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41A0F3EB-D142-4974-B1DE-586A19D59CE5}">
      <dsp:nvSpPr>
        <dsp:cNvPr id="0" name=""/>
        <dsp:cNvSpPr/>
      </dsp:nvSpPr>
      <dsp:spPr>
        <a:xfrm>
          <a:off x="5113347" y="5291869"/>
          <a:ext cx="453884" cy="453293"/>
        </a:xfrm>
        <a:prstGeom prst="donut">
          <a:avLst>
            <a:gd name="adj" fmla="val 746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6FBC686-617C-4345-B52F-0DDBEA38322B}">
      <dsp:nvSpPr>
        <dsp:cNvPr id="0" name=""/>
        <dsp:cNvSpPr/>
      </dsp:nvSpPr>
      <dsp:spPr>
        <a:xfrm>
          <a:off x="4497081" y="1086984"/>
          <a:ext cx="634525" cy="63426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1EA69DE-742B-4A62-8DFE-1CCFBCA83EF0}">
      <dsp:nvSpPr>
        <dsp:cNvPr id="0" name=""/>
        <dsp:cNvSpPr/>
      </dsp:nvSpPr>
      <dsp:spPr>
        <a:xfrm>
          <a:off x="4958792" y="372861"/>
          <a:ext cx="666480" cy="666438"/>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52427E2-BB46-4190-B778-7DB791B1BC2C}">
      <dsp:nvSpPr>
        <dsp:cNvPr id="0" name=""/>
        <dsp:cNvSpPr/>
      </dsp:nvSpPr>
      <dsp:spPr>
        <a:xfrm>
          <a:off x="4997920" y="411928"/>
          <a:ext cx="588224" cy="587730"/>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7A14ED9-5C2D-476B-9FB6-16AA035D3D72}">
      <dsp:nvSpPr>
        <dsp:cNvPr id="0" name=""/>
        <dsp:cNvSpPr/>
      </dsp:nvSpPr>
      <dsp:spPr>
        <a:xfrm>
          <a:off x="4021676" y="4283593"/>
          <a:ext cx="1145798" cy="1146160"/>
        </a:xfrm>
        <a:prstGeom prst="ellipse">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0AA86C3-7856-4F7F-BAC0-2B182E39B29E}">
      <dsp:nvSpPr>
        <dsp:cNvPr id="0" name=""/>
        <dsp:cNvSpPr/>
      </dsp:nvSpPr>
      <dsp:spPr>
        <a:xfrm>
          <a:off x="5533321" y="3863622"/>
          <a:ext cx="251723" cy="252212"/>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21952936-3E0E-41CE-81A2-4E96173C85FC}">
      <dsp:nvSpPr>
        <dsp:cNvPr id="0" name=""/>
        <dsp:cNvSpPr/>
      </dsp:nvSpPr>
      <dsp:spPr>
        <a:xfrm>
          <a:off x="4082324" y="4343917"/>
          <a:ext cx="1025153" cy="1024937"/>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C7FC404F-011B-4F5F-BB6F-3C903C9764CA}">
      <dsp:nvSpPr>
        <dsp:cNvPr id="0" name=""/>
        <dsp:cNvSpPr/>
      </dsp:nvSpPr>
      <dsp:spPr>
        <a:xfrm>
          <a:off x="1501832" y="2011381"/>
          <a:ext cx="2268120" cy="71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30" tIns="62230" rIns="62230" bIns="6223" numCol="1" spcCol="1270" anchor="b" anchorCtr="0">
          <a:noAutofit/>
        </a:bodyPr>
        <a:lstStyle/>
        <a:p>
          <a:pPr lvl="0" algn="r" defTabSz="2178050">
            <a:lnSpc>
              <a:spcPct val="90000"/>
            </a:lnSpc>
            <a:spcBef>
              <a:spcPct val="0"/>
            </a:spcBef>
            <a:spcAft>
              <a:spcPct val="35000"/>
            </a:spcAft>
          </a:pPr>
          <a:endParaRPr lang="en-US" sz="4900" kern="1200" dirty="0"/>
        </a:p>
      </dsp:txBody>
      <dsp:txXfrm>
        <a:off x="1501832" y="2011381"/>
        <a:ext cx="2268120" cy="718145"/>
      </dsp:txXfrm>
    </dsp:sp>
    <dsp:sp modelId="{164F0C32-7E75-4235-B6A0-D80530A3323B}">
      <dsp:nvSpPr>
        <dsp:cNvPr id="0" name=""/>
        <dsp:cNvSpPr/>
      </dsp:nvSpPr>
      <dsp:spPr>
        <a:xfrm>
          <a:off x="5617446" y="3132837"/>
          <a:ext cx="2268120" cy="70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lvl="0" algn="l" defTabSz="1955800">
            <a:lnSpc>
              <a:spcPct val="90000"/>
            </a:lnSpc>
            <a:spcBef>
              <a:spcPct val="0"/>
            </a:spcBef>
            <a:spcAft>
              <a:spcPct val="35000"/>
            </a:spcAft>
          </a:pPr>
          <a:endParaRPr lang="en-US" sz="4400" kern="1200" dirty="0"/>
        </a:p>
      </dsp:txBody>
      <dsp:txXfrm>
        <a:off x="5617446" y="3132837"/>
        <a:ext cx="2268120" cy="705506"/>
      </dsp:txXfrm>
    </dsp:sp>
    <dsp:sp modelId="{ABFB311F-6544-4A78-A59E-BD6A16461A28}">
      <dsp:nvSpPr>
        <dsp:cNvPr id="0" name=""/>
        <dsp:cNvSpPr/>
      </dsp:nvSpPr>
      <dsp:spPr>
        <a:xfrm>
          <a:off x="5533321" y="2011381"/>
          <a:ext cx="2268120" cy="91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l" defTabSz="2578100">
            <a:lnSpc>
              <a:spcPct val="90000"/>
            </a:lnSpc>
            <a:spcBef>
              <a:spcPct val="0"/>
            </a:spcBef>
            <a:spcAft>
              <a:spcPct val="35000"/>
            </a:spcAft>
          </a:pPr>
          <a:endParaRPr lang="en-US" sz="5800" kern="1200" dirty="0"/>
        </a:p>
      </dsp:txBody>
      <dsp:txXfrm>
        <a:off x="5533321" y="2011381"/>
        <a:ext cx="2268120" cy="916928"/>
      </dsp:txXfrm>
    </dsp:sp>
    <dsp:sp modelId="{634F7A89-1107-4D49-9C40-9BCD12F59DD2}">
      <dsp:nvSpPr>
        <dsp:cNvPr id="0" name=""/>
        <dsp:cNvSpPr/>
      </dsp:nvSpPr>
      <dsp:spPr>
        <a:xfrm>
          <a:off x="5335073" y="1086984"/>
          <a:ext cx="2268120" cy="634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1778000">
            <a:lnSpc>
              <a:spcPct val="90000"/>
            </a:lnSpc>
            <a:spcBef>
              <a:spcPct val="0"/>
            </a:spcBef>
            <a:spcAft>
              <a:spcPct val="35000"/>
            </a:spcAft>
          </a:pPr>
          <a:endParaRPr lang="en-US" sz="4000" kern="1200" dirty="0"/>
        </a:p>
      </dsp:txBody>
      <dsp:txXfrm>
        <a:off x="5335073" y="1086984"/>
        <a:ext cx="2268120" cy="634265"/>
      </dsp:txXfrm>
    </dsp:sp>
    <dsp:sp modelId="{DFDF805D-D95B-412C-B3E1-4B9552FA6A16}">
      <dsp:nvSpPr>
        <dsp:cNvPr id="0" name=""/>
        <dsp:cNvSpPr/>
      </dsp:nvSpPr>
      <dsp:spPr>
        <a:xfrm>
          <a:off x="5755047" y="411928"/>
          <a:ext cx="2268120" cy="587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l" defTabSz="1644650">
            <a:lnSpc>
              <a:spcPct val="90000"/>
            </a:lnSpc>
            <a:spcBef>
              <a:spcPct val="0"/>
            </a:spcBef>
            <a:spcAft>
              <a:spcPct val="35000"/>
            </a:spcAft>
          </a:pPr>
          <a:endParaRPr lang="en-US" sz="3700" kern="1200" dirty="0"/>
        </a:p>
      </dsp:txBody>
      <dsp:txXfrm>
        <a:off x="5755047" y="411928"/>
        <a:ext cx="2268120" cy="587730"/>
      </dsp:txXfrm>
    </dsp:sp>
    <dsp:sp modelId="{3755F1E3-3E22-4B54-B61F-6FC130130719}">
      <dsp:nvSpPr>
        <dsp:cNvPr id="0" name=""/>
        <dsp:cNvSpPr/>
      </dsp:nvSpPr>
      <dsp:spPr>
        <a:xfrm>
          <a:off x="1628998" y="4343917"/>
          <a:ext cx="2268120" cy="1024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r" defTabSz="2889250">
            <a:lnSpc>
              <a:spcPct val="90000"/>
            </a:lnSpc>
            <a:spcBef>
              <a:spcPct val="0"/>
            </a:spcBef>
            <a:spcAft>
              <a:spcPct val="35000"/>
            </a:spcAft>
          </a:pPr>
          <a:endParaRPr lang="en-US" sz="6500" kern="1200" dirty="0"/>
        </a:p>
      </dsp:txBody>
      <dsp:txXfrm>
        <a:off x="1628998" y="4343917"/>
        <a:ext cx="2268120" cy="10249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F65AC-5C0E-4F35-BBD4-B5C6F48617BD}">
      <dsp:nvSpPr>
        <dsp:cNvPr id="0" name=""/>
        <dsp:cNvSpPr/>
      </dsp:nvSpPr>
      <dsp:spPr>
        <a:xfrm>
          <a:off x="1628" y="0"/>
          <a:ext cx="2534405" cy="4357259"/>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Automation of Warehouse Activities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Eliminates manual processes</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Increases data accuracy</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Increases employee productivity</a:t>
          </a:r>
        </a:p>
        <a:p>
          <a:pPr marL="114300" lvl="1" indent="-114300" algn="l" defTabSz="622300">
            <a:lnSpc>
              <a:spcPct val="100000"/>
            </a:lnSpc>
            <a:spcBef>
              <a:spcPct val="0"/>
            </a:spcBef>
            <a:spcAft>
              <a:spcPts val="600"/>
            </a:spcAft>
            <a:buChar char="••"/>
          </a:pPr>
          <a:r>
            <a:rPr lang="en-US" sz="1400" b="0" kern="1200" dirty="0" smtClean="0">
              <a:latin typeface="Arial" charset="0"/>
            </a:rPr>
            <a:t>Real-time data validation and processing</a:t>
          </a:r>
        </a:p>
      </dsp:txBody>
      <dsp:txXfrm>
        <a:off x="1628" y="1742903"/>
        <a:ext cx="2534405" cy="1742903"/>
      </dsp:txXfrm>
    </dsp:sp>
    <dsp:sp modelId="{CC445B29-6F91-4046-8D91-A659A4AAEE67}">
      <dsp:nvSpPr>
        <dsp:cNvPr id="0" name=""/>
        <dsp:cNvSpPr/>
      </dsp:nvSpPr>
      <dsp:spPr>
        <a:xfrm>
          <a:off x="543348" y="261435"/>
          <a:ext cx="1450967" cy="14509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5E99B157-3401-4BB8-94FA-77EF3ADAFC97}">
      <dsp:nvSpPr>
        <dsp:cNvPr id="0" name=""/>
        <dsp:cNvSpPr/>
      </dsp:nvSpPr>
      <dsp:spPr>
        <a:xfrm>
          <a:off x="2612067" y="0"/>
          <a:ext cx="2534405" cy="4357259"/>
        </a:xfrm>
        <a:prstGeom prst="roundRect">
          <a:avLst>
            <a:gd name="adj" fmla="val 10000"/>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22300">
            <a:lnSpc>
              <a:spcPct val="90000"/>
            </a:lnSpc>
            <a:spcBef>
              <a:spcPct val="0"/>
            </a:spcBef>
            <a:spcAft>
              <a:spcPts val="1200"/>
            </a:spcAft>
          </a:pPr>
          <a:r>
            <a:rPr lang="en-US" sz="1400" b="1" kern="1200" dirty="0" smtClean="0">
              <a:latin typeface="Arial" charset="0"/>
            </a:rPr>
            <a:t>Mobile Data Validation and Processing Against          Host System</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Multiple options to meet your requirements: </a:t>
          </a:r>
          <a:endParaRPr lang="en-US" sz="1400" kern="1200" dirty="0"/>
        </a:p>
        <a:p>
          <a:pPr marL="228600" lvl="2" indent="-114300" algn="l" defTabSz="622300">
            <a:lnSpc>
              <a:spcPct val="100000"/>
            </a:lnSpc>
            <a:spcBef>
              <a:spcPct val="0"/>
            </a:spcBef>
            <a:spcAft>
              <a:spcPts val="600"/>
            </a:spcAft>
            <a:buChar char="••"/>
          </a:pPr>
          <a:r>
            <a:rPr lang="en-US" sz="1400" kern="1200" dirty="0" smtClean="0">
              <a:latin typeface="Arial" charset="0"/>
            </a:rPr>
            <a:t>Direct connect </a:t>
          </a:r>
        </a:p>
        <a:p>
          <a:pPr marL="228600" lvl="2" indent="-114300" algn="l" defTabSz="622300">
            <a:lnSpc>
              <a:spcPct val="100000"/>
            </a:lnSpc>
            <a:spcBef>
              <a:spcPct val="0"/>
            </a:spcBef>
            <a:spcAft>
              <a:spcPts val="600"/>
            </a:spcAft>
            <a:buChar char="••"/>
          </a:pPr>
          <a:r>
            <a:rPr lang="en-US" sz="1400" kern="1200" dirty="0" smtClean="0">
              <a:latin typeface="Arial" charset="0"/>
            </a:rPr>
            <a:t>Connect-on-demand</a:t>
          </a:r>
        </a:p>
        <a:p>
          <a:pPr marL="228600" lvl="2" indent="-114300" algn="l" defTabSz="622300">
            <a:lnSpc>
              <a:spcPct val="100000"/>
            </a:lnSpc>
            <a:spcBef>
              <a:spcPct val="0"/>
            </a:spcBef>
            <a:spcAft>
              <a:spcPts val="600"/>
            </a:spcAft>
            <a:buChar char="••"/>
          </a:pPr>
          <a:r>
            <a:rPr lang="en-US" sz="1400" kern="1200" dirty="0" smtClean="0">
              <a:latin typeface="Arial" charset="0"/>
            </a:rPr>
            <a:t>Batch on- and off-line (hybrid solutions)</a:t>
          </a:r>
          <a:endParaRPr lang="en-US" sz="1400" kern="1200" dirty="0">
            <a:latin typeface="Arial" charset="0"/>
          </a:endParaRPr>
        </a:p>
      </dsp:txBody>
      <dsp:txXfrm>
        <a:off x="2612067" y="1742903"/>
        <a:ext cx="2534405" cy="1742903"/>
      </dsp:txXfrm>
    </dsp:sp>
    <dsp:sp modelId="{C4F97403-A165-43DF-AC82-41B22002BAC8}">
      <dsp:nvSpPr>
        <dsp:cNvPr id="0" name=""/>
        <dsp:cNvSpPr/>
      </dsp:nvSpPr>
      <dsp:spPr>
        <a:xfrm>
          <a:off x="3153786" y="261435"/>
          <a:ext cx="1450967" cy="145096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76E2DC02-125F-4F9D-8196-A5E6302559DD}">
      <dsp:nvSpPr>
        <dsp:cNvPr id="0" name=""/>
        <dsp:cNvSpPr/>
      </dsp:nvSpPr>
      <dsp:spPr>
        <a:xfrm>
          <a:off x="5222505" y="0"/>
          <a:ext cx="2534405" cy="4357259"/>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Endless Mobile Worker Possibilities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Proof of delivery signature capture</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Mobile field service</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Sales order creation</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Asset tracking/warranty tracking</a:t>
          </a:r>
          <a:endParaRPr lang="en-US" sz="1400" kern="1200" dirty="0">
            <a:latin typeface="Arial" charset="0"/>
          </a:endParaRPr>
        </a:p>
      </dsp:txBody>
      <dsp:txXfrm>
        <a:off x="5222505" y="1742903"/>
        <a:ext cx="2534405" cy="1742903"/>
      </dsp:txXfrm>
    </dsp:sp>
    <dsp:sp modelId="{CED341EE-8ED1-42C5-A228-92AA0DD229DD}">
      <dsp:nvSpPr>
        <dsp:cNvPr id="0" name=""/>
        <dsp:cNvSpPr/>
      </dsp:nvSpPr>
      <dsp:spPr>
        <a:xfrm>
          <a:off x="5764224" y="261435"/>
          <a:ext cx="1450967" cy="145096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220957C4-E6CA-4BB8-9FDD-C2019F055918}">
      <dsp:nvSpPr>
        <dsp:cNvPr id="0" name=""/>
        <dsp:cNvSpPr/>
      </dsp:nvSpPr>
      <dsp:spPr>
        <a:xfrm>
          <a:off x="3809283" y="4311540"/>
          <a:ext cx="45753" cy="45718"/>
        </a:xfrm>
        <a:prstGeom prst="leftRightArrow">
          <a:avLst/>
        </a:prstGeom>
        <a:gradFill rotWithShape="0">
          <a:gsLst>
            <a:gs pos="0">
              <a:schemeClr val="accent4">
                <a:tint val="40000"/>
                <a:hueOff val="0"/>
                <a:satOff val="0"/>
                <a:lumOff val="0"/>
                <a:alphaOff val="0"/>
                <a:shade val="45000"/>
                <a:satMod val="155000"/>
              </a:schemeClr>
            </a:gs>
            <a:gs pos="60000">
              <a:schemeClr val="accent4">
                <a:tint val="40000"/>
                <a:hueOff val="0"/>
                <a:satOff val="0"/>
                <a:lumOff val="0"/>
                <a:alphaOff val="0"/>
                <a:shade val="95000"/>
                <a:satMod val="150000"/>
              </a:schemeClr>
            </a:gs>
            <a:gs pos="100000">
              <a:schemeClr val="accent4">
                <a:tint val="40000"/>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CBF1-761B-406E-B8AB-CBE9CA453316}">
      <dsp:nvSpPr>
        <dsp:cNvPr id="0" name=""/>
        <dsp:cNvSpPr/>
      </dsp:nvSpPr>
      <dsp:spPr>
        <a:xfrm>
          <a:off x="4136458" y="5133876"/>
          <a:ext cx="118191" cy="118191"/>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DA57BB9-C35C-4409-8FB6-FEBAEC132001}">
      <dsp:nvSpPr>
        <dsp:cNvPr id="0" name=""/>
        <dsp:cNvSpPr/>
      </dsp:nvSpPr>
      <dsp:spPr>
        <a:xfrm>
          <a:off x="3873181" y="5253926"/>
          <a:ext cx="118191" cy="118191"/>
        </a:xfrm>
        <a:prstGeom prst="ellipse">
          <a:avLst/>
        </a:prstGeom>
        <a:gradFill rotWithShape="0">
          <a:gsLst>
            <a:gs pos="0">
              <a:schemeClr val="accent4">
                <a:hueOff val="-386589"/>
                <a:satOff val="2241"/>
                <a:lumOff val="1324"/>
                <a:alphaOff val="0"/>
                <a:shade val="45000"/>
                <a:satMod val="155000"/>
              </a:schemeClr>
            </a:gs>
            <a:gs pos="60000">
              <a:schemeClr val="accent4">
                <a:hueOff val="-386589"/>
                <a:satOff val="2241"/>
                <a:lumOff val="1324"/>
                <a:alphaOff val="0"/>
                <a:shade val="95000"/>
                <a:satMod val="150000"/>
              </a:schemeClr>
            </a:gs>
            <a:gs pos="100000">
              <a:schemeClr val="accent4">
                <a:hueOff val="-386589"/>
                <a:satOff val="2241"/>
                <a:lumOff val="1324"/>
                <a:alphaOff val="0"/>
                <a:tint val="87000"/>
                <a:satMod val="250000"/>
              </a:schemeClr>
            </a:gs>
          </a:gsLst>
          <a:lin ang="16200000" scaled="0"/>
        </a:gradFill>
        <a:ln w="9525" cap="flat" cmpd="sng" algn="ctr">
          <a:solidFill>
            <a:schemeClr val="accent4">
              <a:hueOff val="-386589"/>
              <a:satOff val="2241"/>
              <a:lumOff val="132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B15287DA-EC5F-4FA2-A87F-513B62CE8215}">
      <dsp:nvSpPr>
        <dsp:cNvPr id="0" name=""/>
        <dsp:cNvSpPr/>
      </dsp:nvSpPr>
      <dsp:spPr>
        <a:xfrm>
          <a:off x="3602120" y="5352757"/>
          <a:ext cx="118191" cy="118191"/>
        </a:xfrm>
        <a:prstGeom prst="ellipse">
          <a:avLst/>
        </a:prstGeom>
        <a:gradFill rotWithShape="0">
          <a:gsLst>
            <a:gs pos="0">
              <a:schemeClr val="accent4">
                <a:hueOff val="-773179"/>
                <a:satOff val="4483"/>
                <a:lumOff val="2647"/>
                <a:alphaOff val="0"/>
                <a:shade val="45000"/>
                <a:satMod val="155000"/>
              </a:schemeClr>
            </a:gs>
            <a:gs pos="60000">
              <a:schemeClr val="accent4">
                <a:hueOff val="-773179"/>
                <a:satOff val="4483"/>
                <a:lumOff val="2647"/>
                <a:alphaOff val="0"/>
                <a:shade val="95000"/>
                <a:satMod val="150000"/>
              </a:schemeClr>
            </a:gs>
            <a:gs pos="100000">
              <a:schemeClr val="accent4">
                <a:hueOff val="-773179"/>
                <a:satOff val="4483"/>
                <a:lumOff val="2647"/>
                <a:alphaOff val="0"/>
                <a:tint val="87000"/>
                <a:satMod val="250000"/>
              </a:schemeClr>
            </a:gs>
          </a:gsLst>
          <a:lin ang="16200000" scaled="0"/>
        </a:gradFill>
        <a:ln w="9525" cap="flat" cmpd="sng" algn="ctr">
          <a:solidFill>
            <a:schemeClr val="accent4">
              <a:hueOff val="-773179"/>
              <a:satOff val="4483"/>
              <a:lumOff val="264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6B4DBB2-8347-4A86-9F86-D39DE95FA07A}">
      <dsp:nvSpPr>
        <dsp:cNvPr id="0" name=""/>
        <dsp:cNvSpPr/>
      </dsp:nvSpPr>
      <dsp:spPr>
        <a:xfrm>
          <a:off x="3323273" y="5429812"/>
          <a:ext cx="118191" cy="118191"/>
        </a:xfrm>
        <a:prstGeom prst="ellipse">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w="9525" cap="flat" cmpd="sng" algn="ctr">
          <a:solidFill>
            <a:schemeClr val="accent4">
              <a:hueOff val="-1159768"/>
              <a:satOff val="6724"/>
              <a:lumOff val="397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4EE223C-86B7-46E9-B235-E53B67BC8D97}">
      <dsp:nvSpPr>
        <dsp:cNvPr id="0" name=""/>
        <dsp:cNvSpPr/>
      </dsp:nvSpPr>
      <dsp:spPr>
        <a:xfrm>
          <a:off x="5367205" y="4131046"/>
          <a:ext cx="118191" cy="118191"/>
        </a:xfrm>
        <a:prstGeom prst="ellips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w="9525" cap="flat" cmpd="sng" algn="ctr">
          <a:solidFill>
            <a:schemeClr val="accent4">
              <a:hueOff val="-1546358"/>
              <a:satOff val="8966"/>
              <a:lumOff val="529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5974E0B9-08BE-4BF0-BFA1-47A6BADD1303}">
      <dsp:nvSpPr>
        <dsp:cNvPr id="0" name=""/>
        <dsp:cNvSpPr/>
      </dsp:nvSpPr>
      <dsp:spPr>
        <a:xfrm>
          <a:off x="6069275" y="2659744"/>
          <a:ext cx="118191" cy="118191"/>
        </a:xfrm>
        <a:prstGeom prst="ellipse">
          <a:avLst/>
        </a:prstGeom>
        <a:gradFill rotWithShape="0">
          <a:gsLst>
            <a:gs pos="0">
              <a:schemeClr val="accent4">
                <a:hueOff val="-1932947"/>
                <a:satOff val="11207"/>
                <a:lumOff val="6617"/>
                <a:alphaOff val="0"/>
                <a:shade val="45000"/>
                <a:satMod val="155000"/>
              </a:schemeClr>
            </a:gs>
            <a:gs pos="60000">
              <a:schemeClr val="accent4">
                <a:hueOff val="-1932947"/>
                <a:satOff val="11207"/>
                <a:lumOff val="6617"/>
                <a:alphaOff val="0"/>
                <a:shade val="95000"/>
                <a:satMod val="150000"/>
              </a:schemeClr>
            </a:gs>
            <a:gs pos="100000">
              <a:schemeClr val="accent4">
                <a:hueOff val="-1932947"/>
                <a:satOff val="11207"/>
                <a:lumOff val="6617"/>
                <a:alphaOff val="0"/>
                <a:tint val="87000"/>
                <a:satMod val="250000"/>
              </a:schemeClr>
            </a:gs>
          </a:gsLst>
          <a:lin ang="16200000" scaled="0"/>
        </a:gradFill>
        <a:ln w="9525" cap="flat" cmpd="sng" algn="ctr">
          <a:solidFill>
            <a:schemeClr val="accent4">
              <a:hueOff val="-1932947"/>
              <a:satOff val="11207"/>
              <a:lumOff val="661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EAFE0F86-BDD9-4ADC-A7D3-65E6CE8382DF}">
      <dsp:nvSpPr>
        <dsp:cNvPr id="0" name=""/>
        <dsp:cNvSpPr/>
      </dsp:nvSpPr>
      <dsp:spPr>
        <a:xfrm>
          <a:off x="5879603" y="823827"/>
          <a:ext cx="118191" cy="118191"/>
        </a:xfrm>
        <a:prstGeom prst="ellipse">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w="9525" cap="flat" cmpd="sng" algn="ctr">
          <a:solidFill>
            <a:schemeClr val="accent4">
              <a:hueOff val="-2319537"/>
              <a:satOff val="13449"/>
              <a:lumOff val="794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39E396C-C2A6-46BB-ADD9-8E849A096A55}">
      <dsp:nvSpPr>
        <dsp:cNvPr id="0" name=""/>
        <dsp:cNvSpPr/>
      </dsp:nvSpPr>
      <dsp:spPr>
        <a:xfrm>
          <a:off x="6048043" y="704336"/>
          <a:ext cx="118191" cy="118191"/>
        </a:xfrm>
        <a:prstGeom prst="ellipse">
          <a:avLst/>
        </a:prstGeom>
        <a:gradFill rotWithShape="0">
          <a:gsLst>
            <a:gs pos="0">
              <a:schemeClr val="accent4">
                <a:hueOff val="-2706126"/>
                <a:satOff val="15690"/>
                <a:lumOff val="9264"/>
                <a:alphaOff val="0"/>
                <a:shade val="45000"/>
                <a:satMod val="155000"/>
              </a:schemeClr>
            </a:gs>
            <a:gs pos="60000">
              <a:schemeClr val="accent4">
                <a:hueOff val="-2706126"/>
                <a:satOff val="15690"/>
                <a:lumOff val="9264"/>
                <a:alphaOff val="0"/>
                <a:shade val="95000"/>
                <a:satMod val="150000"/>
              </a:schemeClr>
            </a:gs>
            <a:gs pos="100000">
              <a:schemeClr val="accent4">
                <a:hueOff val="-2706126"/>
                <a:satOff val="15690"/>
                <a:lumOff val="9264"/>
                <a:alphaOff val="0"/>
                <a:tint val="87000"/>
                <a:satMod val="250000"/>
              </a:schemeClr>
            </a:gs>
          </a:gsLst>
          <a:lin ang="16200000" scaled="0"/>
        </a:gradFill>
        <a:ln w="9525" cap="flat" cmpd="sng" algn="ctr">
          <a:solidFill>
            <a:schemeClr val="accent4">
              <a:hueOff val="-2706126"/>
              <a:satOff val="15690"/>
              <a:lumOff val="926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495A4D1-6FA1-495A-85E0-1DD20B233E91}">
      <dsp:nvSpPr>
        <dsp:cNvPr id="0" name=""/>
        <dsp:cNvSpPr/>
      </dsp:nvSpPr>
      <dsp:spPr>
        <a:xfrm>
          <a:off x="6216484" y="584845"/>
          <a:ext cx="118191" cy="118191"/>
        </a:xfrm>
        <a:prstGeom prst="ellips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w="9525" cap="flat" cmpd="sng" algn="ctr">
          <a:solidFill>
            <a:schemeClr val="accent4">
              <a:hueOff val="-3092715"/>
              <a:satOff val="17932"/>
              <a:lumOff val="10588"/>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338FE05-88C5-4118-BBCB-EC45D13BF24D}">
      <dsp:nvSpPr>
        <dsp:cNvPr id="0" name=""/>
        <dsp:cNvSpPr/>
      </dsp:nvSpPr>
      <dsp:spPr>
        <a:xfrm>
          <a:off x="6384924" y="704336"/>
          <a:ext cx="118191" cy="118191"/>
        </a:xfrm>
        <a:prstGeom prst="ellipse">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w="9525" cap="flat" cmpd="sng" algn="ctr">
          <a:solidFill>
            <a:schemeClr val="accent4">
              <a:hueOff val="-3479305"/>
              <a:satOff val="20173"/>
              <a:lumOff val="1191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5CFEC53-20DA-4FDF-9C35-A3158063FD8B}">
      <dsp:nvSpPr>
        <dsp:cNvPr id="0" name=""/>
        <dsp:cNvSpPr/>
      </dsp:nvSpPr>
      <dsp:spPr>
        <a:xfrm>
          <a:off x="6554072" y="823827"/>
          <a:ext cx="118191" cy="118191"/>
        </a:xfrm>
        <a:prstGeom prst="ellipse">
          <a:avLst/>
        </a:prstGeom>
        <a:gradFill rotWithShape="0">
          <a:gsLst>
            <a:gs pos="0">
              <a:schemeClr val="accent4">
                <a:hueOff val="-3865894"/>
                <a:satOff val="22415"/>
                <a:lumOff val="13235"/>
                <a:alphaOff val="0"/>
                <a:shade val="45000"/>
                <a:satMod val="155000"/>
              </a:schemeClr>
            </a:gs>
            <a:gs pos="60000">
              <a:schemeClr val="accent4">
                <a:hueOff val="-3865894"/>
                <a:satOff val="22415"/>
                <a:lumOff val="13235"/>
                <a:alphaOff val="0"/>
                <a:shade val="95000"/>
                <a:satMod val="150000"/>
              </a:schemeClr>
            </a:gs>
            <a:gs pos="100000">
              <a:schemeClr val="accent4">
                <a:hueOff val="-3865894"/>
                <a:satOff val="22415"/>
                <a:lumOff val="13235"/>
                <a:alphaOff val="0"/>
                <a:tint val="87000"/>
                <a:satMod val="250000"/>
              </a:schemeClr>
            </a:gs>
          </a:gsLst>
          <a:lin ang="16200000" scaled="0"/>
        </a:gradFill>
        <a:ln w="9525" cap="flat" cmpd="sng" algn="ctr">
          <a:solidFill>
            <a:schemeClr val="accent4">
              <a:hueOff val="-3865894"/>
              <a:satOff val="22415"/>
              <a:lumOff val="13235"/>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F91070FB-0739-45C9-A250-463DF0228A06}">
      <dsp:nvSpPr>
        <dsp:cNvPr id="0" name=""/>
        <dsp:cNvSpPr/>
      </dsp:nvSpPr>
      <dsp:spPr>
        <a:xfrm>
          <a:off x="6216484" y="837228"/>
          <a:ext cx="118191" cy="118191"/>
        </a:xfrm>
        <a:prstGeom prst="ellipse">
          <a:avLst/>
        </a:prstGeom>
        <a:gradFill rotWithShape="0">
          <a:gsLst>
            <a:gs pos="0">
              <a:schemeClr val="accent4">
                <a:hueOff val="-4252484"/>
                <a:satOff val="24656"/>
                <a:lumOff val="14559"/>
                <a:alphaOff val="0"/>
                <a:shade val="45000"/>
                <a:satMod val="155000"/>
              </a:schemeClr>
            </a:gs>
            <a:gs pos="60000">
              <a:schemeClr val="accent4">
                <a:hueOff val="-4252484"/>
                <a:satOff val="24656"/>
                <a:lumOff val="14559"/>
                <a:alphaOff val="0"/>
                <a:shade val="95000"/>
                <a:satMod val="150000"/>
              </a:schemeClr>
            </a:gs>
            <a:gs pos="100000">
              <a:schemeClr val="accent4">
                <a:hueOff val="-4252484"/>
                <a:satOff val="24656"/>
                <a:lumOff val="14559"/>
                <a:alphaOff val="0"/>
                <a:tint val="87000"/>
                <a:satMod val="250000"/>
              </a:schemeClr>
            </a:gs>
          </a:gsLst>
          <a:lin ang="16200000" scaled="0"/>
        </a:gradFill>
        <a:ln w="9525" cap="flat" cmpd="sng" algn="ctr">
          <a:solidFill>
            <a:schemeClr val="accent4">
              <a:hueOff val="-4252484"/>
              <a:satOff val="24656"/>
              <a:lumOff val="14559"/>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4D389C0-723E-44AA-BC41-9C2D4C4797D3}">
      <dsp:nvSpPr>
        <dsp:cNvPr id="0" name=""/>
        <dsp:cNvSpPr/>
      </dsp:nvSpPr>
      <dsp:spPr>
        <a:xfrm>
          <a:off x="6216484" y="1089610"/>
          <a:ext cx="118191" cy="118191"/>
        </a:xfrm>
        <a:prstGeom prst="ellips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w="9525" cap="flat" cmpd="sng" algn="ctr">
          <a:solidFill>
            <a:schemeClr val="accent4">
              <a:hueOff val="-4639073"/>
              <a:satOff val="26898"/>
              <a:lumOff val="1588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DC3B143-A17E-4472-8296-CEA3C38E4951}">
      <dsp:nvSpPr>
        <dsp:cNvPr id="0" name=""/>
        <dsp:cNvSpPr/>
      </dsp:nvSpPr>
      <dsp:spPr>
        <a:xfrm>
          <a:off x="2649158" y="5667027"/>
          <a:ext cx="2544298" cy="68232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Faster Training</a:t>
          </a:r>
          <a:endParaRPr lang="en-US" sz="1800" kern="1200" dirty="0"/>
        </a:p>
      </dsp:txBody>
      <dsp:txXfrm>
        <a:off x="2682466" y="5700335"/>
        <a:ext cx="2477682" cy="615710"/>
      </dsp:txXfrm>
    </dsp:sp>
    <dsp:sp modelId="{15B770CF-8B36-4425-8075-3BBF0807EEF0}">
      <dsp:nvSpPr>
        <dsp:cNvPr id="0" name=""/>
        <dsp:cNvSpPr/>
      </dsp:nvSpPr>
      <dsp:spPr>
        <a:xfrm>
          <a:off x="1943902" y="49978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F8D81EC-5DB4-4C0A-8243-43BA699796B8}">
      <dsp:nvSpPr>
        <dsp:cNvPr id="0" name=""/>
        <dsp:cNvSpPr/>
      </dsp:nvSpPr>
      <dsp:spPr>
        <a:xfrm>
          <a:off x="4933011" y="4843433"/>
          <a:ext cx="2544298" cy="682326"/>
        </a:xfrm>
        <a:prstGeom prst="round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Productivity</a:t>
          </a:r>
          <a:endParaRPr lang="en-US" sz="1800" kern="1200" dirty="0"/>
        </a:p>
      </dsp:txBody>
      <dsp:txXfrm>
        <a:off x="4966319" y="4876741"/>
        <a:ext cx="2477682" cy="615710"/>
      </dsp:txXfrm>
    </dsp:sp>
    <dsp:sp modelId="{E2E412B7-0523-4990-A158-4D37EE63B4F8}">
      <dsp:nvSpPr>
        <dsp:cNvPr id="0" name=""/>
        <dsp:cNvSpPr/>
      </dsp:nvSpPr>
      <dsp:spPr>
        <a:xfrm>
          <a:off x="4227755" y="4174228"/>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A4584FD-0EAC-40F7-9424-093CE470A4BB}">
      <dsp:nvSpPr>
        <dsp:cNvPr id="0" name=""/>
        <dsp:cNvSpPr/>
      </dsp:nvSpPr>
      <dsp:spPr>
        <a:xfrm>
          <a:off x="5905435" y="3544667"/>
          <a:ext cx="2544298" cy="682326"/>
        </a:xfrm>
        <a:prstGeom prst="round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Efficiency</a:t>
          </a:r>
          <a:endParaRPr lang="en-US" sz="1800" kern="1200" dirty="0"/>
        </a:p>
      </dsp:txBody>
      <dsp:txXfrm>
        <a:off x="5938743" y="3577975"/>
        <a:ext cx="2477682" cy="615710"/>
      </dsp:txXfrm>
    </dsp:sp>
    <dsp:sp modelId="{4331F94B-4263-41E8-AEF0-D52FE3B8CF5A}">
      <dsp:nvSpPr>
        <dsp:cNvPr id="0" name=""/>
        <dsp:cNvSpPr/>
      </dsp:nvSpPr>
      <dsp:spPr>
        <a:xfrm>
          <a:off x="5200180" y="287546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08E0066-4E2F-44F9-BAD7-7A09E9C1DE9E}">
      <dsp:nvSpPr>
        <dsp:cNvPr id="0" name=""/>
        <dsp:cNvSpPr/>
      </dsp:nvSpPr>
      <dsp:spPr>
        <a:xfrm>
          <a:off x="6332198" y="1997427"/>
          <a:ext cx="2544298" cy="682326"/>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Accuracy</a:t>
          </a:r>
          <a:endParaRPr lang="en-US" sz="1800" kern="1200" dirty="0"/>
        </a:p>
      </dsp:txBody>
      <dsp:txXfrm>
        <a:off x="6365506" y="2030735"/>
        <a:ext cx="2477682" cy="615710"/>
      </dsp:txXfrm>
    </dsp:sp>
    <dsp:sp modelId="{59863BD0-673F-49C1-85F4-74E99A7594C6}">
      <dsp:nvSpPr>
        <dsp:cNvPr id="0" name=""/>
        <dsp:cNvSpPr/>
      </dsp:nvSpPr>
      <dsp:spPr>
        <a:xfrm>
          <a:off x="5626943" y="13282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DB3-8DC7-430F-8E5D-BB697E2CAF03}">
      <dsp:nvSpPr>
        <dsp:cNvPr id="0" name=""/>
        <dsp:cNvSpPr/>
      </dsp:nvSpPr>
      <dsp:spPr>
        <a:xfrm>
          <a:off x="1006315" y="0"/>
          <a:ext cx="2905125" cy="726281"/>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WMS</a:t>
          </a:r>
          <a:endParaRPr lang="en-US" sz="2400" kern="1200" dirty="0"/>
        </a:p>
      </dsp:txBody>
      <dsp:txXfrm>
        <a:off x="1027587" y="21272"/>
        <a:ext cx="2862581" cy="683737"/>
      </dsp:txXfrm>
    </dsp:sp>
    <dsp:sp modelId="{694F832B-0BCD-4E1B-805B-06F627B67217}">
      <dsp:nvSpPr>
        <dsp:cNvPr id="0" name=""/>
        <dsp:cNvSpPr/>
      </dsp:nvSpPr>
      <dsp:spPr>
        <a:xfrm rot="5400000">
          <a:off x="2395328" y="789831"/>
          <a:ext cx="127099" cy="127099"/>
        </a:xfrm>
        <a:prstGeom prst="rightArrow">
          <a:avLst>
            <a:gd name="adj1" fmla="val 66700"/>
            <a:gd name="adj2" fmla="val 5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EC5D6E-8F99-4B2A-9ADC-D52FE8ACD203}">
      <dsp:nvSpPr>
        <dsp:cNvPr id="0" name=""/>
        <dsp:cNvSpPr/>
      </dsp:nvSpPr>
      <dsp:spPr>
        <a:xfrm>
          <a:off x="1006315" y="98047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a combination of a desktop and handheld application.</a:t>
          </a:r>
          <a:endParaRPr lang="en-US" sz="1200" kern="1200" dirty="0"/>
        </a:p>
      </dsp:txBody>
      <dsp:txXfrm>
        <a:off x="1027587" y="1001751"/>
        <a:ext cx="2862581" cy="683737"/>
      </dsp:txXfrm>
    </dsp:sp>
    <dsp:sp modelId="{4205337B-8C98-4482-A6EF-8026295673A8}">
      <dsp:nvSpPr>
        <dsp:cNvPr id="0" name=""/>
        <dsp:cNvSpPr/>
      </dsp:nvSpPr>
      <dsp:spPr>
        <a:xfrm rot="5400000">
          <a:off x="2395328" y="1770310"/>
          <a:ext cx="127099" cy="127099"/>
        </a:xfrm>
        <a:prstGeom prst="rightArrow">
          <a:avLst>
            <a:gd name="adj1" fmla="val 66700"/>
            <a:gd name="adj2" fmla="val 50000"/>
          </a:avLst>
        </a:prstGeom>
        <a:gradFill rotWithShape="0">
          <a:gsLst>
            <a:gs pos="0">
              <a:schemeClr val="accent4">
                <a:hueOff val="-662725"/>
                <a:satOff val="3843"/>
                <a:lumOff val="2269"/>
                <a:alphaOff val="0"/>
                <a:shade val="45000"/>
                <a:satMod val="155000"/>
              </a:schemeClr>
            </a:gs>
            <a:gs pos="60000">
              <a:schemeClr val="accent4">
                <a:hueOff val="-662725"/>
                <a:satOff val="3843"/>
                <a:lumOff val="2269"/>
                <a:alphaOff val="0"/>
                <a:shade val="95000"/>
                <a:satMod val="150000"/>
              </a:schemeClr>
            </a:gs>
            <a:gs pos="100000">
              <a:schemeClr val="accent4">
                <a:hueOff val="-662725"/>
                <a:satOff val="3843"/>
                <a:lumOff val="2269"/>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A926B52-B203-4263-8883-B8AFAC9A5689}">
      <dsp:nvSpPr>
        <dsp:cNvPr id="0" name=""/>
        <dsp:cNvSpPr/>
      </dsp:nvSpPr>
      <dsp:spPr>
        <a:xfrm>
          <a:off x="1006315" y="196095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585379"/>
              <a:satOff val="4478"/>
              <a:lumOff val="5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separate system with its own separate database.</a:t>
          </a:r>
          <a:endParaRPr lang="en-US" sz="1200" kern="1200" dirty="0"/>
        </a:p>
      </dsp:txBody>
      <dsp:txXfrm>
        <a:off x="1027587" y="1982231"/>
        <a:ext cx="2862581" cy="683737"/>
      </dsp:txXfrm>
    </dsp:sp>
    <dsp:sp modelId="{9A211A4C-EFE2-4FD5-A738-E02113494557}">
      <dsp:nvSpPr>
        <dsp:cNvPr id="0" name=""/>
        <dsp:cNvSpPr/>
      </dsp:nvSpPr>
      <dsp:spPr>
        <a:xfrm rot="5400000">
          <a:off x="2395328" y="2750790"/>
          <a:ext cx="127099" cy="127099"/>
        </a:xfrm>
        <a:prstGeom prst="rightArrow">
          <a:avLst>
            <a:gd name="adj1" fmla="val 66700"/>
            <a:gd name="adj2" fmla="val 50000"/>
          </a:avLst>
        </a:prstGeom>
        <a:gradFill rotWithShape="0">
          <a:gsLst>
            <a:gs pos="0">
              <a:schemeClr val="accent4">
                <a:hueOff val="-1325450"/>
                <a:satOff val="7685"/>
                <a:lumOff val="4538"/>
                <a:alphaOff val="0"/>
                <a:shade val="45000"/>
                <a:satMod val="155000"/>
              </a:schemeClr>
            </a:gs>
            <a:gs pos="60000">
              <a:schemeClr val="accent4">
                <a:hueOff val="-1325450"/>
                <a:satOff val="7685"/>
                <a:lumOff val="4538"/>
                <a:alphaOff val="0"/>
                <a:shade val="95000"/>
                <a:satMod val="150000"/>
              </a:schemeClr>
            </a:gs>
            <a:gs pos="100000">
              <a:schemeClr val="accent4">
                <a:hueOff val="-1325450"/>
                <a:satOff val="7685"/>
                <a:lumOff val="453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A48651-5819-48D8-9821-539AC809DC8C}">
      <dsp:nvSpPr>
        <dsp:cNvPr id="0" name=""/>
        <dsp:cNvSpPr/>
      </dsp:nvSpPr>
      <dsp:spPr>
        <a:xfrm>
          <a:off x="1006315" y="294143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170758"/>
              <a:satOff val="8956"/>
              <a:lumOff val="1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Requires data synchronization between the ERP and WMS, which requires some management because you have two separate databases.</a:t>
          </a:r>
          <a:endParaRPr lang="en-US" sz="1200" kern="1200" dirty="0"/>
        </a:p>
      </dsp:txBody>
      <dsp:txXfrm>
        <a:off x="1027587" y="2962711"/>
        <a:ext cx="2862581" cy="683737"/>
      </dsp:txXfrm>
    </dsp:sp>
    <dsp:sp modelId="{DC4C3990-D436-487B-B290-732A443AAC14}">
      <dsp:nvSpPr>
        <dsp:cNvPr id="0" name=""/>
        <dsp:cNvSpPr/>
      </dsp:nvSpPr>
      <dsp:spPr>
        <a:xfrm rot="5400000">
          <a:off x="2395328" y="3731270"/>
          <a:ext cx="127099" cy="127099"/>
        </a:xfrm>
        <a:prstGeom prst="rightArrow">
          <a:avLst>
            <a:gd name="adj1" fmla="val 66700"/>
            <a:gd name="adj2" fmla="val 50000"/>
          </a:avLst>
        </a:prstGeom>
        <a:gradFill rotWithShape="0">
          <a:gsLst>
            <a:gs pos="0">
              <a:schemeClr val="accent4">
                <a:hueOff val="-1988174"/>
                <a:satOff val="11528"/>
                <a:lumOff val="6807"/>
                <a:alphaOff val="0"/>
                <a:shade val="45000"/>
                <a:satMod val="155000"/>
              </a:schemeClr>
            </a:gs>
            <a:gs pos="60000">
              <a:schemeClr val="accent4">
                <a:hueOff val="-1988174"/>
                <a:satOff val="11528"/>
                <a:lumOff val="6807"/>
                <a:alphaOff val="0"/>
                <a:shade val="95000"/>
                <a:satMod val="150000"/>
              </a:schemeClr>
            </a:gs>
            <a:gs pos="100000">
              <a:schemeClr val="accent4">
                <a:hueOff val="-1988174"/>
                <a:satOff val="11528"/>
                <a:lumOff val="68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21A91F2-689C-45EA-87FE-F1C8393F4B53}">
      <dsp:nvSpPr>
        <dsp:cNvPr id="0" name=""/>
        <dsp:cNvSpPr/>
      </dsp:nvSpPr>
      <dsp:spPr>
        <a:xfrm>
          <a:off x="1006315" y="392191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756138"/>
              <a:satOff val="13434"/>
              <a:lumOff val="17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has its own set of business rules and configuration that must be set up and managed.</a:t>
          </a:r>
          <a:endParaRPr lang="en-US" sz="1200" kern="1200" dirty="0"/>
        </a:p>
      </dsp:txBody>
      <dsp:txXfrm>
        <a:off x="1027587" y="3943191"/>
        <a:ext cx="2862581" cy="683737"/>
      </dsp:txXfrm>
    </dsp:sp>
    <dsp:sp modelId="{80735774-71F2-4383-AE44-FD15B3AD8CCD}">
      <dsp:nvSpPr>
        <dsp:cNvPr id="0" name=""/>
        <dsp:cNvSpPr/>
      </dsp:nvSpPr>
      <dsp:spPr>
        <a:xfrm>
          <a:off x="4318158" y="0"/>
          <a:ext cx="2905125" cy="726281"/>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RFgen</a:t>
          </a:r>
          <a:endParaRPr lang="en-US" sz="2400" kern="1200" dirty="0"/>
        </a:p>
      </dsp:txBody>
      <dsp:txXfrm>
        <a:off x="4339430" y="21272"/>
        <a:ext cx="2862581" cy="683737"/>
      </dsp:txXfrm>
    </dsp:sp>
    <dsp:sp modelId="{8FD7B9CE-1654-414D-A555-A498F660D767}">
      <dsp:nvSpPr>
        <dsp:cNvPr id="0" name=""/>
        <dsp:cNvSpPr/>
      </dsp:nvSpPr>
      <dsp:spPr>
        <a:xfrm rot="5400000">
          <a:off x="5707171" y="789831"/>
          <a:ext cx="127099" cy="127099"/>
        </a:xfrm>
        <a:prstGeom prst="rightArrow">
          <a:avLst>
            <a:gd name="adj1" fmla="val 66700"/>
            <a:gd name="adj2" fmla="val 50000"/>
          </a:avLst>
        </a:prstGeom>
        <a:gradFill rotWithShape="0">
          <a:gsLst>
            <a:gs pos="0">
              <a:schemeClr val="accent4">
                <a:hueOff val="-2650899"/>
                <a:satOff val="15370"/>
                <a:lumOff val="9075"/>
                <a:alphaOff val="0"/>
                <a:shade val="45000"/>
                <a:satMod val="155000"/>
              </a:schemeClr>
            </a:gs>
            <a:gs pos="60000">
              <a:schemeClr val="accent4">
                <a:hueOff val="-2650899"/>
                <a:satOff val="15370"/>
                <a:lumOff val="9075"/>
                <a:alphaOff val="0"/>
                <a:shade val="95000"/>
                <a:satMod val="150000"/>
              </a:schemeClr>
            </a:gs>
            <a:gs pos="100000">
              <a:schemeClr val="accent4">
                <a:hueOff val="-2650899"/>
                <a:satOff val="15370"/>
                <a:lumOff val="9075"/>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4F7943D-A52B-4664-9402-F43899EA7710}">
      <dsp:nvSpPr>
        <dsp:cNvPr id="0" name=""/>
        <dsp:cNvSpPr/>
      </dsp:nvSpPr>
      <dsp:spPr>
        <a:xfrm>
          <a:off x="4318158" y="98047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341517"/>
              <a:satOff val="17913"/>
              <a:lumOff val="22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An add-on mobile data collection software solution to the ERP.</a:t>
          </a:r>
          <a:endParaRPr lang="en-US" sz="1200" kern="1200" dirty="0"/>
        </a:p>
      </dsp:txBody>
      <dsp:txXfrm>
        <a:off x="4339430" y="1001751"/>
        <a:ext cx="2862581" cy="683737"/>
      </dsp:txXfrm>
    </dsp:sp>
    <dsp:sp modelId="{65075BFF-0F62-451C-ADC1-B5D31676F71A}">
      <dsp:nvSpPr>
        <dsp:cNvPr id="0" name=""/>
        <dsp:cNvSpPr/>
      </dsp:nvSpPr>
      <dsp:spPr>
        <a:xfrm rot="5400000">
          <a:off x="5707171" y="1770310"/>
          <a:ext cx="127099" cy="127099"/>
        </a:xfrm>
        <a:prstGeom prst="rightArrow">
          <a:avLst>
            <a:gd name="adj1" fmla="val 66700"/>
            <a:gd name="adj2" fmla="val 50000"/>
          </a:avLst>
        </a:prstGeom>
        <a:gradFill rotWithShape="0">
          <a:gsLst>
            <a:gs pos="0">
              <a:schemeClr val="accent4">
                <a:hueOff val="-3313624"/>
                <a:satOff val="19213"/>
                <a:lumOff val="11344"/>
                <a:alphaOff val="0"/>
                <a:shade val="45000"/>
                <a:satMod val="155000"/>
              </a:schemeClr>
            </a:gs>
            <a:gs pos="60000">
              <a:schemeClr val="accent4">
                <a:hueOff val="-3313624"/>
                <a:satOff val="19213"/>
                <a:lumOff val="11344"/>
                <a:alphaOff val="0"/>
                <a:shade val="95000"/>
                <a:satMod val="150000"/>
              </a:schemeClr>
            </a:gs>
            <a:gs pos="100000">
              <a:schemeClr val="accent4">
                <a:hueOff val="-3313624"/>
                <a:satOff val="19213"/>
                <a:lumOff val="1134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6E8F7E1-D5D9-4B10-834B-D2657DD3F912}">
      <dsp:nvSpPr>
        <dsp:cNvPr id="0" name=""/>
        <dsp:cNvSpPr/>
      </dsp:nvSpPr>
      <dsp:spPr>
        <a:xfrm>
          <a:off x="4318158" y="196095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926896"/>
              <a:satOff val="22391"/>
              <a:lumOff val="28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Does </a:t>
          </a:r>
          <a:r>
            <a:rPr lang="en-US" sz="1200" b="1" kern="1200" dirty="0" smtClean="0"/>
            <a:t>not</a:t>
          </a:r>
          <a:r>
            <a:rPr lang="en-US" sz="1200" kern="1200" dirty="0" smtClean="0"/>
            <a:t> require a separate database because it processes transactions in real-time against the ERP.</a:t>
          </a:r>
          <a:endParaRPr lang="en-US" sz="1200" kern="1200" dirty="0"/>
        </a:p>
      </dsp:txBody>
      <dsp:txXfrm>
        <a:off x="4339430" y="1982231"/>
        <a:ext cx="2862581" cy="683737"/>
      </dsp:txXfrm>
    </dsp:sp>
    <dsp:sp modelId="{FD348715-A002-4A21-A32C-6A2C78C26CF9}">
      <dsp:nvSpPr>
        <dsp:cNvPr id="0" name=""/>
        <dsp:cNvSpPr/>
      </dsp:nvSpPr>
      <dsp:spPr>
        <a:xfrm rot="5400000">
          <a:off x="5707171" y="2750790"/>
          <a:ext cx="127099" cy="127099"/>
        </a:xfrm>
        <a:prstGeom prst="rightArrow">
          <a:avLst>
            <a:gd name="adj1" fmla="val 66700"/>
            <a:gd name="adj2" fmla="val 50000"/>
          </a:avLst>
        </a:prstGeom>
        <a:gradFill rotWithShape="0">
          <a:gsLst>
            <a:gs pos="0">
              <a:schemeClr val="accent4">
                <a:hueOff val="-3976349"/>
                <a:satOff val="23055"/>
                <a:lumOff val="13613"/>
                <a:alphaOff val="0"/>
                <a:shade val="45000"/>
                <a:satMod val="155000"/>
              </a:schemeClr>
            </a:gs>
            <a:gs pos="60000">
              <a:schemeClr val="accent4">
                <a:hueOff val="-3976349"/>
                <a:satOff val="23055"/>
                <a:lumOff val="13613"/>
                <a:alphaOff val="0"/>
                <a:shade val="95000"/>
                <a:satMod val="150000"/>
              </a:schemeClr>
            </a:gs>
            <a:gs pos="100000">
              <a:schemeClr val="accent4">
                <a:hueOff val="-3976349"/>
                <a:satOff val="23055"/>
                <a:lumOff val="13613"/>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54549EA-1D90-4649-AE3E-C3F91D57CEE2}">
      <dsp:nvSpPr>
        <dsp:cNvPr id="0" name=""/>
        <dsp:cNvSpPr/>
      </dsp:nvSpPr>
      <dsp:spPr>
        <a:xfrm>
          <a:off x="4318158" y="294143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3512275"/>
              <a:satOff val="26869"/>
              <a:lumOff val="34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system that extends the functionality of the ERP onto a mobile device.</a:t>
          </a:r>
          <a:endParaRPr lang="en-US" sz="1200" kern="1200" dirty="0"/>
        </a:p>
      </dsp:txBody>
      <dsp:txXfrm>
        <a:off x="4339430" y="2962711"/>
        <a:ext cx="2862581" cy="683737"/>
      </dsp:txXfrm>
    </dsp:sp>
    <dsp:sp modelId="{3DCB95A1-BFC2-4C9C-AABC-5AF251B0F63F}">
      <dsp:nvSpPr>
        <dsp:cNvPr id="0" name=""/>
        <dsp:cNvSpPr/>
      </dsp:nvSpPr>
      <dsp:spPr>
        <a:xfrm rot="5400000">
          <a:off x="5707171" y="3731270"/>
          <a:ext cx="127099" cy="127099"/>
        </a:xfrm>
        <a:prstGeom prst="rightArrow">
          <a:avLst>
            <a:gd name="adj1" fmla="val 66700"/>
            <a:gd name="adj2" fmla="val 5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C3F1938-A8D9-487D-ACBF-FEACFA71C7C8}">
      <dsp:nvSpPr>
        <dsp:cNvPr id="0" name=""/>
        <dsp:cNvSpPr/>
      </dsp:nvSpPr>
      <dsp:spPr>
        <a:xfrm>
          <a:off x="4318158" y="392191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4097654"/>
              <a:satOff val="31347"/>
              <a:lumOff val="39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solution that utilizes the data </a:t>
          </a:r>
          <a:r>
            <a:rPr lang="en-US" sz="1200" b="1" u="none" kern="1200" dirty="0" smtClean="0"/>
            <a:t>and</a:t>
          </a:r>
          <a:r>
            <a:rPr lang="en-US" sz="1200" kern="1200" dirty="0" smtClean="0"/>
            <a:t> business rules already setup in the ERP.</a:t>
          </a:r>
          <a:endParaRPr lang="en-US" sz="1200" kern="1200" dirty="0"/>
        </a:p>
      </dsp:txBody>
      <dsp:txXfrm>
        <a:off x="4339430" y="3943191"/>
        <a:ext cx="2862581" cy="68373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FEC98-4031-49B9-9CBA-B6950B2FEF3C}">
      <dsp:nvSpPr>
        <dsp:cNvPr id="0" name=""/>
        <dsp:cNvSpPr/>
      </dsp:nvSpPr>
      <dsp:spPr>
        <a:xfrm>
          <a:off x="0" y="519374"/>
          <a:ext cx="5029199" cy="579149"/>
        </a:xfrm>
        <a:prstGeom prst="roundRect">
          <a:avLst/>
        </a:prstGeom>
        <a:solidFill>
          <a:schemeClr val="accent4">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Turn-key solution for warehouse automation for the workflows listed to the right.</a:t>
          </a:r>
          <a:endParaRPr lang="en-US" sz="1500" kern="1200" dirty="0"/>
        </a:p>
      </dsp:txBody>
      <dsp:txXfrm>
        <a:off x="28272" y="547646"/>
        <a:ext cx="4972655" cy="522605"/>
      </dsp:txXfrm>
    </dsp:sp>
    <dsp:sp modelId="{4E412ECC-453C-4E66-9894-DEEF65FB6544}">
      <dsp:nvSpPr>
        <dsp:cNvPr id="0" name=""/>
        <dsp:cNvSpPr/>
      </dsp:nvSpPr>
      <dsp:spPr>
        <a:xfrm>
          <a:off x="0" y="1098524"/>
          <a:ext cx="5029199" cy="7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Create increased efficiency / throughput</a:t>
          </a:r>
          <a:endParaRPr lang="en-US" sz="1200" kern="1200" dirty="0"/>
        </a:p>
        <a:p>
          <a:pPr marL="114300" lvl="1" indent="-114300" algn="l" defTabSz="533400">
            <a:lnSpc>
              <a:spcPct val="90000"/>
            </a:lnSpc>
            <a:spcBef>
              <a:spcPct val="0"/>
            </a:spcBef>
            <a:spcAft>
              <a:spcPct val="20000"/>
            </a:spcAft>
            <a:buChar char="••"/>
          </a:pPr>
          <a:r>
            <a:rPr lang="en-US" sz="1200" kern="1200" dirty="0" smtClean="0"/>
            <a:t>Reduction of direct labor</a:t>
          </a:r>
        </a:p>
        <a:p>
          <a:pPr marL="114300" lvl="1" indent="-114300" algn="l" defTabSz="533400">
            <a:lnSpc>
              <a:spcPct val="90000"/>
            </a:lnSpc>
            <a:spcBef>
              <a:spcPct val="0"/>
            </a:spcBef>
            <a:spcAft>
              <a:spcPct val="20000"/>
            </a:spcAft>
            <a:buChar char="••"/>
          </a:pPr>
          <a:r>
            <a:rPr lang="en-US" sz="1200" kern="1200" dirty="0" smtClean="0"/>
            <a:t>Increased inventory accuracy</a:t>
          </a:r>
        </a:p>
        <a:p>
          <a:pPr marL="114300" lvl="1" indent="-114300" algn="l" defTabSz="533400">
            <a:lnSpc>
              <a:spcPct val="90000"/>
            </a:lnSpc>
            <a:spcBef>
              <a:spcPct val="0"/>
            </a:spcBef>
            <a:spcAft>
              <a:spcPct val="20000"/>
            </a:spcAft>
            <a:buChar char="••"/>
          </a:pPr>
          <a:r>
            <a:rPr lang="en-US" sz="1200" kern="1200" dirty="0" smtClean="0"/>
            <a:t>eliminate manual processes and data entry </a:t>
          </a:r>
        </a:p>
      </dsp:txBody>
      <dsp:txXfrm>
        <a:off x="0" y="1098524"/>
        <a:ext cx="5029199" cy="776250"/>
      </dsp:txXfrm>
    </dsp:sp>
    <dsp:sp modelId="{BE73CEE3-A70F-46AA-B927-7188718746D0}">
      <dsp:nvSpPr>
        <dsp:cNvPr id="0" name=""/>
        <dsp:cNvSpPr/>
      </dsp:nvSpPr>
      <dsp:spPr>
        <a:xfrm>
          <a:off x="0" y="1874774"/>
          <a:ext cx="5029199" cy="579149"/>
        </a:xfrm>
        <a:prstGeom prst="roundRect">
          <a:avLst/>
        </a:prstGeom>
        <a:solidFill>
          <a:schemeClr val="accent4">
            <a:hueOff val="-1546358"/>
            <a:satOff val="8966"/>
            <a:lumOff val="5294"/>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Meets the unique or specific requirements of each of the four distribution centers.</a:t>
          </a:r>
          <a:endParaRPr lang="en-US" sz="1500" kern="1200" dirty="0"/>
        </a:p>
      </dsp:txBody>
      <dsp:txXfrm>
        <a:off x="28272" y="1903046"/>
        <a:ext cx="4972655" cy="522605"/>
      </dsp:txXfrm>
    </dsp:sp>
    <dsp:sp modelId="{A4D3FAB8-C473-4FF4-9F68-DC549B79020D}">
      <dsp:nvSpPr>
        <dsp:cNvPr id="0" name=""/>
        <dsp:cNvSpPr/>
      </dsp:nvSpPr>
      <dsp:spPr>
        <a:xfrm>
          <a:off x="0" y="245392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2453924"/>
        <a:ext cx="5029199" cy="248400"/>
      </dsp:txXfrm>
    </dsp:sp>
    <dsp:sp modelId="{3ED5B591-CC4D-4E10-AD99-042046BB0D39}">
      <dsp:nvSpPr>
        <dsp:cNvPr id="0" name=""/>
        <dsp:cNvSpPr/>
      </dsp:nvSpPr>
      <dsp:spPr>
        <a:xfrm>
          <a:off x="0" y="2702325"/>
          <a:ext cx="5029199" cy="579149"/>
        </a:xfrm>
        <a:prstGeom prst="roundRect">
          <a:avLst/>
        </a:prstGeom>
        <a:solidFill>
          <a:schemeClr val="accent4">
            <a:hueOff val="-3092715"/>
            <a:satOff val="17932"/>
            <a:lumOff val="10588"/>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If there are other areas where efficiencies can be created we can incorporate them into this project very easily.  </a:t>
          </a:r>
          <a:endParaRPr lang="en-US" sz="1500" kern="1200" dirty="0"/>
        </a:p>
      </dsp:txBody>
      <dsp:txXfrm>
        <a:off x="28272" y="2730597"/>
        <a:ext cx="4972655" cy="522605"/>
      </dsp:txXfrm>
    </dsp:sp>
    <dsp:sp modelId="{D49961AC-CE47-4B7A-A2A7-731C64A55587}">
      <dsp:nvSpPr>
        <dsp:cNvPr id="0" name=""/>
        <dsp:cNvSpPr/>
      </dsp:nvSpPr>
      <dsp:spPr>
        <a:xfrm>
          <a:off x="0" y="328147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RFgen is very flexible and scalable</a:t>
          </a:r>
          <a:endParaRPr lang="en-US" sz="1200" kern="1200" dirty="0"/>
        </a:p>
      </dsp:txBody>
      <dsp:txXfrm>
        <a:off x="0" y="3281474"/>
        <a:ext cx="5029199" cy="248400"/>
      </dsp:txXfrm>
    </dsp:sp>
    <dsp:sp modelId="{A0A3BD89-7573-439D-B9E0-3FB93A95D25B}">
      <dsp:nvSpPr>
        <dsp:cNvPr id="0" name=""/>
        <dsp:cNvSpPr/>
      </dsp:nvSpPr>
      <dsp:spPr>
        <a:xfrm>
          <a:off x="0" y="3529875"/>
          <a:ext cx="5029199" cy="579149"/>
        </a:xfrm>
        <a:prstGeom prst="roundRect">
          <a:avLst/>
        </a:prstGeom>
        <a:solidFill>
          <a:schemeClr val="accent4">
            <a:hueOff val="-4639073"/>
            <a:satOff val="26898"/>
            <a:lumOff val="15882"/>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This solution can provide a mobile field sales application for your 250+ field reps. </a:t>
          </a:r>
          <a:endParaRPr lang="en-US" sz="1500" kern="1200" dirty="0"/>
        </a:p>
      </dsp:txBody>
      <dsp:txXfrm>
        <a:off x="28272" y="3558147"/>
        <a:ext cx="4972655" cy="522605"/>
      </dsp:txXfrm>
    </dsp:sp>
    <dsp:sp modelId="{CC055DE0-7375-438F-B61A-CB5FA4A10D4B}">
      <dsp:nvSpPr>
        <dsp:cNvPr id="0" name=""/>
        <dsp:cNvSpPr/>
      </dsp:nvSpPr>
      <dsp:spPr>
        <a:xfrm>
          <a:off x="0" y="4109025"/>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4109025"/>
        <a:ext cx="5029199" cy="248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82AB-D3FE-4EA3-96A8-33F5657306DC}">
      <dsp:nvSpPr>
        <dsp:cNvPr id="0" name=""/>
        <dsp:cNvSpPr/>
      </dsp:nvSpPr>
      <dsp:spPr>
        <a:xfrm>
          <a:off x="0" y="265020"/>
          <a:ext cx="4078700" cy="3276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C7C628-9F50-452F-9307-39926CED9FC9}">
      <dsp:nvSpPr>
        <dsp:cNvPr id="0" name=""/>
        <dsp:cNvSpPr/>
      </dsp:nvSpPr>
      <dsp:spPr>
        <a:xfrm>
          <a:off x="203935" y="73140"/>
          <a:ext cx="2855090" cy="38376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16" tIns="0" rIns="107916" bIns="0" numCol="1" spcCol="1270" anchor="ctr" anchorCtr="0">
          <a:noAutofit/>
        </a:bodyPr>
        <a:lstStyle/>
        <a:p>
          <a:pPr lvl="0" algn="l" defTabSz="577850">
            <a:lnSpc>
              <a:spcPct val="90000"/>
            </a:lnSpc>
            <a:spcBef>
              <a:spcPct val="0"/>
            </a:spcBef>
            <a:spcAft>
              <a:spcPct val="35000"/>
            </a:spcAft>
          </a:pPr>
          <a:r>
            <a:rPr lang="en-US" sz="1300" b="1" kern="1200" dirty="0" smtClean="0"/>
            <a:t>Established in 1983</a:t>
          </a:r>
          <a:endParaRPr lang="en-US" sz="1300" b="1" kern="1200" dirty="0"/>
        </a:p>
      </dsp:txBody>
      <dsp:txXfrm>
        <a:off x="222669" y="91874"/>
        <a:ext cx="2817622" cy="346292"/>
      </dsp:txXfrm>
    </dsp:sp>
    <dsp:sp modelId="{0758049C-D399-4D4C-9106-F1460F8041CE}">
      <dsp:nvSpPr>
        <dsp:cNvPr id="0" name=""/>
        <dsp:cNvSpPr/>
      </dsp:nvSpPr>
      <dsp:spPr>
        <a:xfrm>
          <a:off x="0" y="854700"/>
          <a:ext cx="4078700" cy="941850"/>
        </a:xfrm>
        <a:prstGeom prst="rect">
          <a:avLst/>
        </a:prstGeom>
        <a:solidFill>
          <a:schemeClr val="lt1">
            <a:alpha val="90000"/>
            <a:hueOff val="0"/>
            <a:satOff val="0"/>
            <a:lumOff val="0"/>
            <a:alphaOff val="0"/>
          </a:schemeClr>
        </a:solidFill>
        <a:ln w="9525" cap="flat" cmpd="sng" algn="ctr">
          <a:solidFill>
            <a:schemeClr val="accent4">
              <a:hueOff val="-1546358"/>
              <a:satOff val="8966"/>
              <a:lumOff val="529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6552" tIns="270764" rIns="316552"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2,800 worldwide installations</a:t>
          </a:r>
          <a:endParaRPr lang="en-US" sz="1300" kern="1200" dirty="0"/>
        </a:p>
        <a:p>
          <a:pPr marL="114300" lvl="1" indent="-114300" algn="l" defTabSz="577850">
            <a:lnSpc>
              <a:spcPct val="90000"/>
            </a:lnSpc>
            <a:spcBef>
              <a:spcPct val="0"/>
            </a:spcBef>
            <a:spcAft>
              <a:spcPct val="15000"/>
            </a:spcAft>
            <a:buChar char="••"/>
          </a:pPr>
          <a:r>
            <a:rPr lang="en-US" sz="1300" kern="1200" dirty="0" smtClean="0"/>
            <a:t>140 partners worldwide</a:t>
          </a:r>
          <a:endParaRPr lang="en-US" sz="1300" kern="1200" dirty="0"/>
        </a:p>
        <a:p>
          <a:pPr marL="114300" lvl="1" indent="-114300" algn="l" defTabSz="577850">
            <a:lnSpc>
              <a:spcPct val="90000"/>
            </a:lnSpc>
            <a:spcBef>
              <a:spcPct val="0"/>
            </a:spcBef>
            <a:spcAft>
              <a:spcPct val="15000"/>
            </a:spcAft>
            <a:buChar char="••"/>
          </a:pPr>
          <a:r>
            <a:rPr lang="en-US" sz="1300" kern="1200" dirty="0" smtClean="0"/>
            <a:t>Regional support in 35+ countries</a:t>
          </a:r>
        </a:p>
      </dsp:txBody>
      <dsp:txXfrm>
        <a:off x="0" y="854700"/>
        <a:ext cx="4078700" cy="941850"/>
      </dsp:txXfrm>
    </dsp:sp>
    <dsp:sp modelId="{51C9E876-36B7-4468-B462-ED9F6540815C}">
      <dsp:nvSpPr>
        <dsp:cNvPr id="0" name=""/>
        <dsp:cNvSpPr/>
      </dsp:nvSpPr>
      <dsp:spPr>
        <a:xfrm>
          <a:off x="203935" y="662820"/>
          <a:ext cx="2855090" cy="383760"/>
        </a:xfrm>
        <a:prstGeom prst="round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16" tIns="0" rIns="107916" bIns="0" numCol="1" spcCol="1270" anchor="ctr" anchorCtr="0">
          <a:noAutofit/>
        </a:bodyPr>
        <a:lstStyle/>
        <a:p>
          <a:pPr lvl="0" algn="l" defTabSz="577850">
            <a:lnSpc>
              <a:spcPct val="90000"/>
            </a:lnSpc>
            <a:spcBef>
              <a:spcPct val="0"/>
            </a:spcBef>
            <a:spcAft>
              <a:spcPct val="35000"/>
            </a:spcAft>
          </a:pPr>
          <a:r>
            <a:rPr lang="en-US" sz="1300" b="1" kern="1200" dirty="0" smtClean="0"/>
            <a:t>Global Reach</a:t>
          </a:r>
          <a:endParaRPr lang="en-US" sz="1300" b="1" kern="1200" dirty="0"/>
        </a:p>
      </dsp:txBody>
      <dsp:txXfrm>
        <a:off x="222669" y="681554"/>
        <a:ext cx="2817622" cy="346292"/>
      </dsp:txXfrm>
    </dsp:sp>
    <dsp:sp modelId="{816F5E93-B7F9-4D7F-A1A1-FB1F678DC3DB}">
      <dsp:nvSpPr>
        <dsp:cNvPr id="0" name=""/>
        <dsp:cNvSpPr/>
      </dsp:nvSpPr>
      <dsp:spPr>
        <a:xfrm>
          <a:off x="0" y="2058630"/>
          <a:ext cx="4078700" cy="941850"/>
        </a:xfrm>
        <a:prstGeom prst="rect">
          <a:avLst/>
        </a:prstGeom>
        <a:solidFill>
          <a:schemeClr val="lt1">
            <a:alpha val="90000"/>
            <a:hueOff val="0"/>
            <a:satOff val="0"/>
            <a:lumOff val="0"/>
            <a:alphaOff val="0"/>
          </a:schemeClr>
        </a:solidFill>
        <a:ln w="9525" cap="flat" cmpd="sng" algn="ctr">
          <a:solidFill>
            <a:schemeClr val="accent4">
              <a:hueOff val="-3092715"/>
              <a:satOff val="17932"/>
              <a:lumOff val="1058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6552" tIns="270764" rIns="316552"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Software</a:t>
          </a:r>
          <a:endParaRPr lang="en-US" sz="1300" kern="1200" dirty="0"/>
        </a:p>
        <a:p>
          <a:pPr marL="114300" lvl="1" indent="-114300" algn="l" defTabSz="577850">
            <a:lnSpc>
              <a:spcPct val="90000"/>
            </a:lnSpc>
            <a:spcBef>
              <a:spcPct val="0"/>
            </a:spcBef>
            <a:spcAft>
              <a:spcPct val="15000"/>
            </a:spcAft>
            <a:buChar char="••"/>
          </a:pPr>
          <a:r>
            <a:rPr lang="en-US" sz="1300" kern="1200" dirty="0" smtClean="0"/>
            <a:t>Hardware</a:t>
          </a:r>
          <a:endParaRPr lang="en-US" sz="1300" kern="1200" dirty="0"/>
        </a:p>
        <a:p>
          <a:pPr marL="114300" lvl="1" indent="-114300" algn="l" defTabSz="577850">
            <a:lnSpc>
              <a:spcPct val="90000"/>
            </a:lnSpc>
            <a:spcBef>
              <a:spcPct val="0"/>
            </a:spcBef>
            <a:spcAft>
              <a:spcPct val="15000"/>
            </a:spcAft>
            <a:buChar char="••"/>
          </a:pPr>
          <a:r>
            <a:rPr lang="en-US" sz="1300" kern="1200" dirty="0" smtClean="0"/>
            <a:t>Professional Services</a:t>
          </a:r>
          <a:endParaRPr lang="en-US" sz="1300" kern="1200" dirty="0"/>
        </a:p>
      </dsp:txBody>
      <dsp:txXfrm>
        <a:off x="0" y="2058630"/>
        <a:ext cx="4078700" cy="941850"/>
      </dsp:txXfrm>
    </dsp:sp>
    <dsp:sp modelId="{037B1473-4469-48FF-9F87-538C21881839}">
      <dsp:nvSpPr>
        <dsp:cNvPr id="0" name=""/>
        <dsp:cNvSpPr/>
      </dsp:nvSpPr>
      <dsp:spPr>
        <a:xfrm>
          <a:off x="203935" y="1866750"/>
          <a:ext cx="2855090" cy="383760"/>
        </a:xfrm>
        <a:prstGeom prst="round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16" tIns="0" rIns="107916" bIns="0" numCol="1" spcCol="1270" anchor="ctr" anchorCtr="0">
          <a:noAutofit/>
        </a:bodyPr>
        <a:lstStyle/>
        <a:p>
          <a:pPr lvl="0" algn="l" defTabSz="577850">
            <a:lnSpc>
              <a:spcPct val="90000"/>
            </a:lnSpc>
            <a:spcBef>
              <a:spcPct val="0"/>
            </a:spcBef>
            <a:spcAft>
              <a:spcPct val="35000"/>
            </a:spcAft>
          </a:pPr>
          <a:r>
            <a:rPr lang="en-US" sz="1300" b="1" kern="1200" dirty="0" smtClean="0"/>
            <a:t>Total Solution Provider</a:t>
          </a:r>
          <a:endParaRPr lang="en-US" sz="1300" b="1" kern="1200" dirty="0"/>
        </a:p>
      </dsp:txBody>
      <dsp:txXfrm>
        <a:off x="222669" y="1885484"/>
        <a:ext cx="2817622" cy="346292"/>
      </dsp:txXfrm>
    </dsp:sp>
    <dsp:sp modelId="{46F0942C-E86B-41EE-BF74-AAC09B916313}">
      <dsp:nvSpPr>
        <dsp:cNvPr id="0" name=""/>
        <dsp:cNvSpPr/>
      </dsp:nvSpPr>
      <dsp:spPr>
        <a:xfrm>
          <a:off x="0" y="3262560"/>
          <a:ext cx="4078700" cy="941850"/>
        </a:xfrm>
        <a:prstGeom prst="rect">
          <a:avLst/>
        </a:prstGeom>
        <a:solidFill>
          <a:schemeClr val="lt1">
            <a:alpha val="90000"/>
            <a:hueOff val="0"/>
            <a:satOff val="0"/>
            <a:lumOff val="0"/>
            <a:alphaOff val="0"/>
          </a:schemeClr>
        </a:solidFill>
        <a:ln w="9525" cap="flat" cmpd="sng" algn="ctr">
          <a:solidFill>
            <a:schemeClr val="accent4">
              <a:hueOff val="-4639073"/>
              <a:satOff val="26898"/>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6552" tIns="270764" rIns="316552"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t>Oracle Gold Partner</a:t>
          </a:r>
          <a:endParaRPr lang="en-US" sz="1300" kern="1200" dirty="0"/>
        </a:p>
        <a:p>
          <a:pPr marL="114300" lvl="1" indent="-114300" algn="l" defTabSz="577850">
            <a:lnSpc>
              <a:spcPct val="90000"/>
            </a:lnSpc>
            <a:spcBef>
              <a:spcPct val="0"/>
            </a:spcBef>
            <a:spcAft>
              <a:spcPct val="15000"/>
            </a:spcAft>
            <a:buChar char="••"/>
          </a:pPr>
          <a:r>
            <a:rPr lang="en-US" sz="1300" kern="1200" dirty="0" smtClean="0"/>
            <a:t>SAP Partner</a:t>
          </a:r>
          <a:endParaRPr lang="en-US" sz="1300" kern="1200" dirty="0"/>
        </a:p>
        <a:p>
          <a:pPr marL="114300" lvl="1" indent="-114300" algn="l" defTabSz="577850">
            <a:lnSpc>
              <a:spcPct val="90000"/>
            </a:lnSpc>
            <a:spcBef>
              <a:spcPct val="0"/>
            </a:spcBef>
            <a:spcAft>
              <a:spcPct val="15000"/>
            </a:spcAft>
            <a:buChar char="••"/>
          </a:pPr>
          <a:r>
            <a:rPr lang="en-US" sz="1300" kern="1200" dirty="0" smtClean="0"/>
            <a:t>Deltek Premier Partner</a:t>
          </a:r>
          <a:endParaRPr lang="en-US" sz="1300" kern="1200" dirty="0"/>
        </a:p>
      </dsp:txBody>
      <dsp:txXfrm>
        <a:off x="0" y="3262560"/>
        <a:ext cx="4078700" cy="941850"/>
      </dsp:txXfrm>
    </dsp:sp>
    <dsp:sp modelId="{B5AA94A2-6754-4977-B772-0B6E8240F30A}">
      <dsp:nvSpPr>
        <dsp:cNvPr id="0" name=""/>
        <dsp:cNvSpPr/>
      </dsp:nvSpPr>
      <dsp:spPr>
        <a:xfrm>
          <a:off x="203935" y="3070681"/>
          <a:ext cx="2855090" cy="383760"/>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7916" tIns="0" rIns="107916" bIns="0" numCol="1" spcCol="1270" anchor="ctr" anchorCtr="0">
          <a:noAutofit/>
        </a:bodyPr>
        <a:lstStyle/>
        <a:p>
          <a:pPr lvl="0" algn="l" defTabSz="577850">
            <a:lnSpc>
              <a:spcPct val="90000"/>
            </a:lnSpc>
            <a:spcBef>
              <a:spcPct val="0"/>
            </a:spcBef>
            <a:spcAft>
              <a:spcPct val="35000"/>
            </a:spcAft>
          </a:pPr>
          <a:r>
            <a:rPr lang="en-US" sz="1300" b="1" kern="1200" dirty="0" smtClean="0"/>
            <a:t>Certified Partner</a:t>
          </a:r>
          <a:endParaRPr lang="en-US" sz="1300" b="1" kern="1200" dirty="0"/>
        </a:p>
      </dsp:txBody>
      <dsp:txXfrm>
        <a:off x="222669" y="3089415"/>
        <a:ext cx="2817622"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E8CFC-6E95-4EA3-A523-05E7DCDB5AD0}">
      <dsp:nvSpPr>
        <dsp:cNvPr id="0" name=""/>
        <dsp:cNvSpPr/>
      </dsp:nvSpPr>
      <dsp:spPr>
        <a:xfrm rot="16200000">
          <a:off x="-1732428"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Integrated ERP Solutions</a:t>
          </a:r>
          <a:endParaRPr lang="en-US" sz="2400" kern="1200" dirty="0"/>
        </a:p>
      </dsp:txBody>
      <dsp:txXfrm>
        <a:off x="-1732428" y="2613793"/>
        <a:ext cx="3974798" cy="411531"/>
      </dsp:txXfrm>
    </dsp:sp>
    <dsp:sp modelId="{D3684D9B-E519-4C1E-AE30-70D188047875}">
      <dsp:nvSpPr>
        <dsp:cNvPr id="0" name=""/>
        <dsp:cNvSpPr/>
      </dsp:nvSpPr>
      <dsp:spPr>
        <a:xfrm>
          <a:off x="460736" y="832159"/>
          <a:ext cx="2049865" cy="3974798"/>
        </a:xfrm>
        <a:prstGeom prst="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JD Edwards</a:t>
          </a:r>
          <a:endParaRPr lang="en-US" sz="1400" kern="1200" dirty="0"/>
        </a:p>
        <a:p>
          <a:pPr marL="114300" lvl="1" indent="-114300" algn="l" defTabSz="622300">
            <a:lnSpc>
              <a:spcPct val="100000"/>
            </a:lnSpc>
            <a:spcBef>
              <a:spcPct val="0"/>
            </a:spcBef>
            <a:spcAft>
              <a:spcPts val="600"/>
            </a:spcAft>
            <a:buChar char="••"/>
          </a:pPr>
          <a:r>
            <a:rPr lang="en-US" sz="1400" kern="1200" dirty="0" smtClean="0"/>
            <a:t>Oracle E-Business Suite</a:t>
          </a:r>
          <a:endParaRPr lang="en-US" sz="1400" kern="1200" dirty="0"/>
        </a:p>
        <a:p>
          <a:pPr marL="114300" lvl="1" indent="-114300" algn="l" defTabSz="622300">
            <a:lnSpc>
              <a:spcPct val="100000"/>
            </a:lnSpc>
            <a:spcBef>
              <a:spcPct val="0"/>
            </a:spcBef>
            <a:spcAft>
              <a:spcPts val="600"/>
            </a:spcAft>
            <a:buChar char="••"/>
          </a:pPr>
          <a:r>
            <a:rPr lang="en-US" sz="1400" kern="1200" dirty="0" smtClean="0"/>
            <a:t>SAP</a:t>
          </a:r>
          <a:endParaRPr lang="en-US" sz="1400" kern="1200" dirty="0"/>
        </a:p>
        <a:p>
          <a:pPr marL="114300" lvl="1" indent="-114300" algn="l" defTabSz="622300">
            <a:lnSpc>
              <a:spcPct val="100000"/>
            </a:lnSpc>
            <a:spcBef>
              <a:spcPct val="0"/>
            </a:spcBef>
            <a:spcAft>
              <a:spcPts val="600"/>
            </a:spcAft>
            <a:buChar char="••"/>
          </a:pPr>
          <a:r>
            <a:rPr lang="en-US" sz="1400" kern="1200" dirty="0" smtClean="0"/>
            <a:t>SAP Business One</a:t>
          </a:r>
          <a:endParaRPr lang="en-US" sz="1400" kern="1200" dirty="0"/>
        </a:p>
        <a:p>
          <a:pPr marL="114300" lvl="1" indent="-114300" algn="l" defTabSz="622300">
            <a:lnSpc>
              <a:spcPct val="100000"/>
            </a:lnSpc>
            <a:spcBef>
              <a:spcPct val="0"/>
            </a:spcBef>
            <a:spcAft>
              <a:spcPts val="600"/>
            </a:spcAft>
            <a:buChar char="••"/>
          </a:pPr>
          <a:r>
            <a:rPr lang="en-US" sz="1400" kern="1200" dirty="0" smtClean="0"/>
            <a:t>Deltek Costpoint</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460736" y="832159"/>
        <a:ext cx="2049865" cy="3974798"/>
      </dsp:txXfrm>
    </dsp:sp>
    <dsp:sp modelId="{7D86A9DC-0D84-471E-90D5-58BE4BD23BB9}">
      <dsp:nvSpPr>
        <dsp:cNvPr id="0" name=""/>
        <dsp:cNvSpPr/>
      </dsp:nvSpPr>
      <dsp:spPr>
        <a:xfrm>
          <a:off x="49204" y="288937"/>
          <a:ext cx="823063" cy="8230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501F9FC-B52F-444B-9338-36D797FDDB31}">
      <dsp:nvSpPr>
        <dsp:cNvPr id="0" name=""/>
        <dsp:cNvSpPr/>
      </dsp:nvSpPr>
      <dsp:spPr>
        <a:xfrm rot="16200000">
          <a:off x="1254867"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Supply Chain Accelerators</a:t>
          </a:r>
          <a:endParaRPr lang="en-US" sz="2400" kern="1200" dirty="0"/>
        </a:p>
      </dsp:txBody>
      <dsp:txXfrm>
        <a:off x="1254867" y="2613793"/>
        <a:ext cx="3974798" cy="411531"/>
      </dsp:txXfrm>
    </dsp:sp>
    <dsp:sp modelId="{D3670F80-D281-4A45-8893-F18C606D5CE8}">
      <dsp:nvSpPr>
        <dsp:cNvPr id="0" name=""/>
        <dsp:cNvSpPr/>
      </dsp:nvSpPr>
      <dsp:spPr>
        <a:xfrm>
          <a:off x="3448033" y="832159"/>
          <a:ext cx="2049865" cy="3974798"/>
        </a:xfrm>
        <a:prstGeom prst="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Asset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Barcode Labeling</a:t>
          </a:r>
          <a:endParaRPr lang="en-US" sz="1400" kern="1200" dirty="0"/>
        </a:p>
        <a:p>
          <a:pPr marL="114300" lvl="1" indent="-114300" algn="l" defTabSz="622300">
            <a:lnSpc>
              <a:spcPct val="100000"/>
            </a:lnSpc>
            <a:spcBef>
              <a:spcPct val="0"/>
            </a:spcBef>
            <a:spcAft>
              <a:spcPts val="600"/>
            </a:spcAft>
            <a:buChar char="••"/>
          </a:pPr>
          <a:r>
            <a:rPr lang="en-US" sz="1400" kern="1200" dirty="0" smtClean="0"/>
            <a:t>Field Service</a:t>
          </a:r>
          <a:endParaRPr lang="en-US" sz="1400" kern="1200" dirty="0"/>
        </a:p>
        <a:p>
          <a:pPr marL="114300" lvl="1" indent="-114300" algn="l" defTabSz="622300">
            <a:lnSpc>
              <a:spcPct val="100000"/>
            </a:lnSpc>
            <a:spcBef>
              <a:spcPct val="0"/>
            </a:spcBef>
            <a:spcAft>
              <a:spcPts val="600"/>
            </a:spcAft>
            <a:buChar char="••"/>
          </a:pPr>
          <a:r>
            <a:rPr lang="en-US" sz="1400" kern="1200" dirty="0" smtClean="0"/>
            <a:t>Inventory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License Plating</a:t>
          </a:r>
          <a:endParaRPr lang="en-US" sz="1400" kern="1200" dirty="0"/>
        </a:p>
        <a:p>
          <a:pPr marL="114300" lvl="1" indent="-114300" algn="l" defTabSz="622300">
            <a:lnSpc>
              <a:spcPct val="100000"/>
            </a:lnSpc>
            <a:spcBef>
              <a:spcPct val="0"/>
            </a:spcBef>
            <a:spcAft>
              <a:spcPts val="600"/>
            </a:spcAft>
            <a:buChar char="••"/>
          </a:pPr>
          <a:r>
            <a:rPr lang="en-US" sz="1400" kern="1200" dirty="0" smtClean="0"/>
            <a:t>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Remote 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Shop Floor Data Collection</a:t>
          </a:r>
          <a:endParaRPr lang="en-US" sz="1400" kern="1200" dirty="0"/>
        </a:p>
        <a:p>
          <a:pPr marL="114300" lvl="1" indent="-114300" algn="l" defTabSz="622300">
            <a:lnSpc>
              <a:spcPct val="100000"/>
            </a:lnSpc>
            <a:spcBef>
              <a:spcPct val="0"/>
            </a:spcBef>
            <a:spcAft>
              <a:spcPts val="600"/>
            </a:spcAft>
            <a:buChar char="••"/>
          </a:pPr>
          <a:r>
            <a:rPr lang="en-US" sz="1400" kern="1200" dirty="0" smtClean="0"/>
            <a:t>Voice Picking</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3448033" y="832159"/>
        <a:ext cx="2049865" cy="3974798"/>
      </dsp:txXfrm>
    </dsp:sp>
    <dsp:sp modelId="{57A1DDD9-6E78-4D37-A7C2-B598187FDD95}">
      <dsp:nvSpPr>
        <dsp:cNvPr id="0" name=""/>
        <dsp:cNvSpPr/>
      </dsp:nvSpPr>
      <dsp:spPr>
        <a:xfrm>
          <a:off x="3036501" y="288937"/>
          <a:ext cx="823063" cy="8230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7EBFB03-4833-46E3-A850-3605932C4195}">
      <dsp:nvSpPr>
        <dsp:cNvPr id="0" name=""/>
        <dsp:cNvSpPr/>
      </dsp:nvSpPr>
      <dsp:spPr>
        <a:xfrm rot="16200000">
          <a:off x="4242164"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Industry Solutions</a:t>
          </a:r>
          <a:endParaRPr lang="en-US" sz="2400" kern="1200" dirty="0"/>
        </a:p>
      </dsp:txBody>
      <dsp:txXfrm>
        <a:off x="4242164" y="2613793"/>
        <a:ext cx="3974798" cy="411531"/>
      </dsp:txXfrm>
    </dsp:sp>
    <dsp:sp modelId="{510F45B8-94CC-4613-92CB-874A6C8E82D8}">
      <dsp:nvSpPr>
        <dsp:cNvPr id="0" name=""/>
        <dsp:cNvSpPr/>
      </dsp:nvSpPr>
      <dsp:spPr>
        <a:xfrm>
          <a:off x="6435329" y="832159"/>
          <a:ext cx="2049865" cy="3974798"/>
        </a:xfrm>
        <a:prstGeom prst="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Aerospace &amp; Defense</a:t>
          </a:r>
          <a:endParaRPr lang="en-US" sz="1400" kern="1200" dirty="0"/>
        </a:p>
        <a:p>
          <a:pPr marL="114300" lvl="1" indent="-114300" algn="l" defTabSz="622300">
            <a:lnSpc>
              <a:spcPct val="100000"/>
            </a:lnSpc>
            <a:spcBef>
              <a:spcPct val="0"/>
            </a:spcBef>
            <a:spcAft>
              <a:spcPts val="600"/>
            </a:spcAft>
            <a:buChar char="••"/>
          </a:pPr>
          <a:r>
            <a:rPr lang="en-US" sz="1400" kern="1200" dirty="0" smtClean="0"/>
            <a:t>CPG</a:t>
          </a:r>
          <a:endParaRPr lang="en-US" sz="1400" kern="1200" dirty="0"/>
        </a:p>
        <a:p>
          <a:pPr marL="114300" lvl="1" indent="-114300" algn="l" defTabSz="622300">
            <a:lnSpc>
              <a:spcPct val="100000"/>
            </a:lnSpc>
            <a:spcBef>
              <a:spcPct val="0"/>
            </a:spcBef>
            <a:spcAft>
              <a:spcPts val="600"/>
            </a:spcAft>
            <a:buChar char="••"/>
          </a:pPr>
          <a:r>
            <a:rPr lang="en-US" sz="1400" kern="1200" dirty="0" smtClean="0"/>
            <a:t>Engineering, Construction &amp; Industrial Supplies</a:t>
          </a:r>
          <a:endParaRPr lang="en-US" sz="1400" kern="1200" dirty="0"/>
        </a:p>
        <a:p>
          <a:pPr marL="114300" lvl="1" indent="-114300" algn="l" defTabSz="622300">
            <a:lnSpc>
              <a:spcPct val="100000"/>
            </a:lnSpc>
            <a:spcBef>
              <a:spcPct val="0"/>
            </a:spcBef>
            <a:spcAft>
              <a:spcPts val="600"/>
            </a:spcAft>
            <a:buChar char="••"/>
          </a:pPr>
          <a:r>
            <a:rPr lang="en-US" sz="1400" kern="1200" dirty="0" smtClean="0"/>
            <a:t>Feed, Food &amp; Beverage</a:t>
          </a:r>
          <a:endParaRPr lang="en-US" sz="1400" kern="1200" dirty="0"/>
        </a:p>
        <a:p>
          <a:pPr marL="114300" lvl="1" indent="-114300" algn="l" defTabSz="622300">
            <a:lnSpc>
              <a:spcPct val="100000"/>
            </a:lnSpc>
            <a:spcBef>
              <a:spcPct val="0"/>
            </a:spcBef>
            <a:spcAft>
              <a:spcPts val="600"/>
            </a:spcAft>
            <a:buChar char="••"/>
          </a:pPr>
          <a:r>
            <a:rPr lang="en-US" sz="1400" kern="1200" dirty="0" smtClean="0"/>
            <a:t>High Technology</a:t>
          </a:r>
          <a:endParaRPr lang="en-US" sz="1400" kern="1200" dirty="0"/>
        </a:p>
        <a:p>
          <a:pPr marL="114300" lvl="1" indent="-114300" algn="l" defTabSz="622300">
            <a:lnSpc>
              <a:spcPct val="100000"/>
            </a:lnSpc>
            <a:spcBef>
              <a:spcPct val="0"/>
            </a:spcBef>
            <a:spcAft>
              <a:spcPts val="600"/>
            </a:spcAft>
            <a:buChar char="••"/>
          </a:pPr>
          <a:r>
            <a:rPr lang="en-US" sz="1400" kern="1200" dirty="0" smtClean="0"/>
            <a:t>Industrial Machinery &amp; Equipment</a:t>
          </a:r>
          <a:endParaRPr lang="en-US" sz="1400" kern="1200" dirty="0"/>
        </a:p>
        <a:p>
          <a:pPr marL="114300" lvl="1" indent="-114300" algn="l" defTabSz="622300">
            <a:lnSpc>
              <a:spcPct val="100000"/>
            </a:lnSpc>
            <a:spcBef>
              <a:spcPct val="0"/>
            </a:spcBef>
            <a:spcAft>
              <a:spcPts val="600"/>
            </a:spcAft>
            <a:buChar char="••"/>
          </a:pPr>
          <a:r>
            <a:rPr lang="en-US" sz="1400" kern="1200" dirty="0" smtClean="0"/>
            <a:t>Life Sciences</a:t>
          </a:r>
          <a:endParaRPr lang="en-US" sz="1400" kern="1200" dirty="0"/>
        </a:p>
        <a:p>
          <a:pPr marL="114300" lvl="1" indent="-114300" algn="l" defTabSz="622300">
            <a:lnSpc>
              <a:spcPct val="100000"/>
            </a:lnSpc>
            <a:spcBef>
              <a:spcPct val="0"/>
            </a:spcBef>
            <a:spcAft>
              <a:spcPts val="600"/>
            </a:spcAft>
            <a:buChar char="••"/>
          </a:pPr>
          <a:r>
            <a:rPr lang="en-US" sz="1400" kern="1200" dirty="0" smtClean="0"/>
            <a:t>Oil &amp; Gas</a:t>
          </a:r>
          <a:endParaRPr lang="en-US" sz="1400" kern="1200" dirty="0"/>
        </a:p>
        <a:p>
          <a:pPr marL="114300" lvl="1" indent="-114300" algn="l" defTabSz="622300">
            <a:lnSpc>
              <a:spcPct val="100000"/>
            </a:lnSpc>
            <a:spcBef>
              <a:spcPct val="0"/>
            </a:spcBef>
            <a:spcAft>
              <a:spcPts val="600"/>
            </a:spcAft>
            <a:buChar char="••"/>
          </a:pPr>
          <a:r>
            <a:rPr lang="en-US" sz="1400" kern="1200" dirty="0" smtClean="0"/>
            <a:t>Retail</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6435329" y="832159"/>
        <a:ext cx="2049865" cy="3974798"/>
      </dsp:txXfrm>
    </dsp:sp>
    <dsp:sp modelId="{B2AFC7F0-F1B6-4296-A6A9-D7F532D5A7D3}">
      <dsp:nvSpPr>
        <dsp:cNvPr id="0" name=""/>
        <dsp:cNvSpPr/>
      </dsp:nvSpPr>
      <dsp:spPr>
        <a:xfrm>
          <a:off x="6023797" y="288937"/>
          <a:ext cx="823063" cy="8230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85E96-5C11-414E-AC79-31F45C6782FB}">
      <dsp:nvSpPr>
        <dsp:cNvPr id="0" name=""/>
        <dsp:cNvSpPr/>
      </dsp:nvSpPr>
      <dsp:spPr>
        <a:xfrm>
          <a:off x="2021824" y="210289"/>
          <a:ext cx="3258256" cy="4155939"/>
        </a:xfrm>
        <a:prstGeom prst="roundRect">
          <a:avLst/>
        </a:prstGeom>
        <a:solidFill>
          <a:schemeClr val="accent1"/>
        </a:solid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5448390F-7875-45F4-8B5D-4EB5AB2A97EE}">
      <dsp:nvSpPr>
        <dsp:cNvPr id="0" name=""/>
        <dsp:cNvSpPr/>
      </dsp:nvSpPr>
      <dsp:spPr>
        <a:xfrm>
          <a:off x="2152155" y="801937"/>
          <a:ext cx="2508857" cy="2139228"/>
        </a:xfrm>
        <a:prstGeom prst="rect">
          <a:avLst/>
        </a:prstGeom>
        <a:noFill/>
        <a:ln>
          <a:noFill/>
        </a:ln>
        <a:effectLst>
          <a:outerShdw blurRad="65500" dist="38100" dir="5400000" rotWithShape="0">
            <a:srgbClr val="000000">
              <a:alpha val="40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b" anchorCtr="0">
          <a:noAutofit/>
        </a:bodyPr>
        <a:lstStyle/>
        <a:p>
          <a:pPr lvl="0" algn="ctr" defTabSz="666750">
            <a:lnSpc>
              <a:spcPct val="150000"/>
            </a:lnSpc>
            <a:spcBef>
              <a:spcPct val="0"/>
            </a:spcBef>
            <a:spcAft>
              <a:spcPct val="35000"/>
            </a:spcAft>
          </a:pPr>
          <a:r>
            <a:rPr lang="en-US" sz="1500" b="0" kern="120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 </a:t>
          </a:r>
          <a:endParaRPr lang="en-US" sz="1500" b="0" kern="1200" dirty="0">
            <a:solidFill>
              <a:schemeClr val="bg1"/>
            </a:solidFill>
            <a:latin typeface="Arial" pitchFamily="34" charset="0"/>
            <a:cs typeface="Arial" pitchFamily="34" charset="0"/>
          </a:endParaRPr>
        </a:p>
      </dsp:txBody>
      <dsp:txXfrm>
        <a:off x="2152155" y="801937"/>
        <a:ext cx="2508857" cy="2139228"/>
      </dsp:txXfrm>
    </dsp:sp>
    <dsp:sp modelId="{32D88031-770B-442B-93FE-E97232F020B8}">
      <dsp:nvSpPr>
        <dsp:cNvPr id="0" name=""/>
        <dsp:cNvSpPr/>
      </dsp:nvSpPr>
      <dsp:spPr>
        <a:xfrm>
          <a:off x="4777107" y="2492"/>
          <a:ext cx="1005948" cy="100594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FF6A046-6648-4C6F-8068-8B6105670C85}">
      <dsp:nvSpPr>
        <dsp:cNvPr id="0" name=""/>
        <dsp:cNvSpPr/>
      </dsp:nvSpPr>
      <dsp:spPr>
        <a:xfrm>
          <a:off x="5783056" y="2492"/>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Barcoding</a:t>
          </a:r>
          <a:endParaRPr lang="en-US" sz="2900" kern="1200" dirty="0"/>
        </a:p>
      </dsp:txBody>
      <dsp:txXfrm>
        <a:off x="5783056" y="2492"/>
        <a:ext cx="1262917" cy="1005948"/>
      </dsp:txXfrm>
    </dsp:sp>
    <dsp:sp modelId="{C2628DE7-D222-408B-BC67-F63839306CE4}">
      <dsp:nvSpPr>
        <dsp:cNvPr id="0" name=""/>
        <dsp:cNvSpPr/>
      </dsp:nvSpPr>
      <dsp:spPr>
        <a:xfrm>
          <a:off x="4777107" y="1189511"/>
          <a:ext cx="1005948" cy="100594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7B922D22-3F67-4BC2-AF51-0AA8103EA9F7}">
      <dsp:nvSpPr>
        <dsp:cNvPr id="0" name=""/>
        <dsp:cNvSpPr/>
      </dsp:nvSpPr>
      <dsp:spPr>
        <a:xfrm>
          <a:off x="5783056" y="1189511"/>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Voice</a:t>
          </a:r>
          <a:endParaRPr lang="en-US" sz="2000" kern="1200" dirty="0">
            <a:latin typeface="Arial" pitchFamily="34" charset="0"/>
            <a:cs typeface="Arial" pitchFamily="34" charset="0"/>
          </a:endParaRPr>
        </a:p>
      </dsp:txBody>
      <dsp:txXfrm>
        <a:off x="5783056" y="1189511"/>
        <a:ext cx="1262917" cy="1005948"/>
      </dsp:txXfrm>
    </dsp:sp>
    <dsp:sp modelId="{7208C36A-3628-49DB-AC64-B8CB257A97A6}">
      <dsp:nvSpPr>
        <dsp:cNvPr id="0" name=""/>
        <dsp:cNvSpPr/>
      </dsp:nvSpPr>
      <dsp:spPr>
        <a:xfrm>
          <a:off x="4777107" y="2376530"/>
          <a:ext cx="1005948" cy="100594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B7E74135-317D-456A-97AA-A583118036E1}">
      <dsp:nvSpPr>
        <dsp:cNvPr id="0" name=""/>
        <dsp:cNvSpPr/>
      </dsp:nvSpPr>
      <dsp:spPr>
        <a:xfrm>
          <a:off x="5783056" y="237653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Roaming</a:t>
          </a:r>
          <a:endParaRPr lang="en-US" sz="3000" kern="1200" dirty="0"/>
        </a:p>
      </dsp:txBody>
      <dsp:txXfrm>
        <a:off x="5783056" y="2376530"/>
        <a:ext cx="1262917" cy="1005948"/>
      </dsp:txXfrm>
    </dsp:sp>
    <dsp:sp modelId="{FAB18A2C-599E-41C8-B290-BAAC245F958E}">
      <dsp:nvSpPr>
        <dsp:cNvPr id="0" name=""/>
        <dsp:cNvSpPr/>
      </dsp:nvSpPr>
      <dsp:spPr>
        <a:xfrm>
          <a:off x="4777107" y="3563550"/>
          <a:ext cx="1005948" cy="100594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621A4E3-6A6A-4597-84AB-1588515EF7D9}">
      <dsp:nvSpPr>
        <dsp:cNvPr id="0" name=""/>
        <dsp:cNvSpPr/>
      </dsp:nvSpPr>
      <dsp:spPr>
        <a:xfrm>
          <a:off x="5783056" y="356355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Mobile</a:t>
          </a:r>
          <a:endParaRPr lang="en-US" sz="2000" kern="1200" dirty="0">
            <a:latin typeface="Arial" pitchFamily="34" charset="0"/>
            <a:cs typeface="Arial" pitchFamily="34" charset="0"/>
          </a:endParaRPr>
        </a:p>
      </dsp:txBody>
      <dsp:txXfrm>
        <a:off x="5783056" y="3563550"/>
        <a:ext cx="1262917" cy="100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585752" y="201"/>
          <a:ext cx="1475764" cy="1016801"/>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585752"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Inventory Management</a:t>
          </a:r>
          <a:endParaRPr lang="en-US" sz="1200" kern="1200" dirty="0">
            <a:solidFill>
              <a:schemeClr val="bg1"/>
            </a:solidFill>
          </a:endParaRPr>
        </a:p>
      </dsp:txBody>
      <dsp:txXfrm>
        <a:off x="585752" y="1017003"/>
        <a:ext cx="1475764" cy="547508"/>
      </dsp:txXfrm>
    </dsp:sp>
    <dsp:sp modelId="{ABC1DA14-8693-4ABA-8C32-8911E8B3DB2F}">
      <dsp:nvSpPr>
        <dsp:cNvPr id="0" name=""/>
        <dsp:cNvSpPr/>
      </dsp:nvSpPr>
      <dsp:spPr>
        <a:xfrm>
          <a:off x="2209155" y="201"/>
          <a:ext cx="1475764" cy="1016801"/>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2209155"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Warehouse Automation</a:t>
          </a:r>
          <a:endParaRPr lang="en-US" sz="1200" kern="1200" dirty="0">
            <a:solidFill>
              <a:schemeClr val="bg1"/>
            </a:solidFill>
          </a:endParaRPr>
        </a:p>
      </dsp:txBody>
      <dsp:txXfrm>
        <a:off x="2209155" y="1017003"/>
        <a:ext cx="1475764" cy="547508"/>
      </dsp:txXfrm>
    </dsp:sp>
    <dsp:sp modelId="{3E0FAAF3-F506-494C-A924-D79C91116101}">
      <dsp:nvSpPr>
        <dsp:cNvPr id="0" name=""/>
        <dsp:cNvSpPr/>
      </dsp:nvSpPr>
      <dsp:spPr>
        <a:xfrm>
          <a:off x="585752" y="1712088"/>
          <a:ext cx="1475764" cy="1016801"/>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585752"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Voice-Directed Operations</a:t>
          </a:r>
          <a:endParaRPr lang="en-US" sz="1200" kern="1200" dirty="0">
            <a:solidFill>
              <a:schemeClr val="bg1"/>
            </a:solidFill>
          </a:endParaRPr>
        </a:p>
      </dsp:txBody>
      <dsp:txXfrm>
        <a:off x="585752" y="2728890"/>
        <a:ext cx="1475764" cy="547508"/>
      </dsp:txXfrm>
    </dsp:sp>
    <dsp:sp modelId="{E6FA12F9-849E-4061-BF33-9B7D5E232629}">
      <dsp:nvSpPr>
        <dsp:cNvPr id="0" name=""/>
        <dsp:cNvSpPr/>
      </dsp:nvSpPr>
      <dsp:spPr>
        <a:xfrm>
          <a:off x="2209155" y="1712088"/>
          <a:ext cx="1475764" cy="1016801"/>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2209155"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Manufacturing Operations</a:t>
          </a:r>
          <a:endParaRPr lang="en-US" sz="1200" kern="1200" dirty="0">
            <a:solidFill>
              <a:schemeClr val="bg1"/>
            </a:solidFill>
          </a:endParaRPr>
        </a:p>
      </dsp:txBody>
      <dsp:txXfrm>
        <a:off x="2209155" y="2728890"/>
        <a:ext cx="1475764" cy="5475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906" y="158584"/>
          <a:ext cx="1438245" cy="990950"/>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90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Field Service</a:t>
          </a:r>
          <a:endParaRPr lang="en-US" sz="1200" kern="1200" dirty="0">
            <a:solidFill>
              <a:schemeClr val="bg1"/>
            </a:solidFill>
          </a:endParaRPr>
        </a:p>
      </dsp:txBody>
      <dsp:txXfrm>
        <a:off x="906" y="1149535"/>
        <a:ext cx="1438245" cy="533588"/>
      </dsp:txXfrm>
    </dsp:sp>
    <dsp:sp modelId="{ABC1DA14-8693-4ABA-8C32-8911E8B3DB2F}">
      <dsp:nvSpPr>
        <dsp:cNvPr id="0" name=""/>
        <dsp:cNvSpPr/>
      </dsp:nvSpPr>
      <dsp:spPr>
        <a:xfrm>
          <a:off x="1583036" y="158584"/>
          <a:ext cx="1438245" cy="990950"/>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158303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Freight Yard Operations</a:t>
          </a:r>
          <a:endParaRPr lang="en-US" sz="1200" kern="1200" dirty="0">
            <a:solidFill>
              <a:schemeClr val="bg1"/>
            </a:solidFill>
          </a:endParaRPr>
        </a:p>
      </dsp:txBody>
      <dsp:txXfrm>
        <a:off x="1583036" y="1149535"/>
        <a:ext cx="1438245" cy="533588"/>
      </dsp:txXfrm>
    </dsp:sp>
    <dsp:sp modelId="{3E0FAAF3-F506-494C-A924-D79C91116101}">
      <dsp:nvSpPr>
        <dsp:cNvPr id="0" name=""/>
        <dsp:cNvSpPr/>
      </dsp:nvSpPr>
      <dsp:spPr>
        <a:xfrm>
          <a:off x="3165166" y="158584"/>
          <a:ext cx="1438245" cy="990950"/>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316516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Remote Inventory Management</a:t>
          </a:r>
          <a:endParaRPr lang="en-US" sz="1200" kern="1200" dirty="0">
            <a:solidFill>
              <a:schemeClr val="bg1"/>
            </a:solidFill>
          </a:endParaRPr>
        </a:p>
      </dsp:txBody>
      <dsp:txXfrm>
        <a:off x="3165166" y="1149535"/>
        <a:ext cx="1438245" cy="533588"/>
      </dsp:txXfrm>
    </dsp:sp>
    <dsp:sp modelId="{E6FA12F9-849E-4061-BF33-9B7D5E232629}">
      <dsp:nvSpPr>
        <dsp:cNvPr id="0" name=""/>
        <dsp:cNvSpPr/>
      </dsp:nvSpPr>
      <dsp:spPr>
        <a:xfrm>
          <a:off x="906" y="1826949"/>
          <a:ext cx="1438245" cy="990950"/>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90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Direct Store Deliver</a:t>
          </a:r>
          <a:endParaRPr lang="en-US" sz="1200" kern="1200" dirty="0">
            <a:solidFill>
              <a:schemeClr val="bg1"/>
            </a:solidFill>
          </a:endParaRPr>
        </a:p>
      </dsp:txBody>
      <dsp:txXfrm>
        <a:off x="906" y="2817900"/>
        <a:ext cx="1438245" cy="533588"/>
      </dsp:txXfrm>
    </dsp:sp>
    <dsp:sp modelId="{F930CECD-82F9-4C6B-B58A-317E1D62BEFB}">
      <dsp:nvSpPr>
        <dsp:cNvPr id="0" name=""/>
        <dsp:cNvSpPr/>
      </dsp:nvSpPr>
      <dsp:spPr>
        <a:xfrm>
          <a:off x="1583036" y="1826949"/>
          <a:ext cx="1438245" cy="990950"/>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7010E36B-6766-4D09-80DD-BD889F4C4B4D}">
      <dsp:nvSpPr>
        <dsp:cNvPr id="0" name=""/>
        <dsp:cNvSpPr/>
      </dsp:nvSpPr>
      <dsp:spPr>
        <a:xfrm>
          <a:off x="158303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Transportation and Logistics</a:t>
          </a:r>
          <a:endParaRPr lang="en-US" sz="1200" kern="1200" dirty="0">
            <a:solidFill>
              <a:schemeClr val="bg1"/>
            </a:solidFill>
          </a:endParaRPr>
        </a:p>
      </dsp:txBody>
      <dsp:txXfrm>
        <a:off x="1583036" y="2817900"/>
        <a:ext cx="1438245" cy="533588"/>
      </dsp:txXfrm>
    </dsp:sp>
    <dsp:sp modelId="{02A8E3FC-BC99-4F2B-84D2-9DF6AEFBC1D4}">
      <dsp:nvSpPr>
        <dsp:cNvPr id="0" name=""/>
        <dsp:cNvSpPr/>
      </dsp:nvSpPr>
      <dsp:spPr>
        <a:xfrm>
          <a:off x="3165166" y="1826949"/>
          <a:ext cx="1438245" cy="990950"/>
        </a:xfrm>
        <a:prstGeom prst="round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8AEF1019-EDBD-4E07-A03C-D81D287079CB}">
      <dsp:nvSpPr>
        <dsp:cNvPr id="0" name=""/>
        <dsp:cNvSpPr/>
      </dsp:nvSpPr>
      <dsp:spPr>
        <a:xfrm>
          <a:off x="316516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Track and Trace</a:t>
          </a:r>
          <a:endParaRPr lang="en-US" sz="1200" kern="1200" dirty="0">
            <a:solidFill>
              <a:schemeClr val="bg1"/>
            </a:solidFill>
          </a:endParaRPr>
        </a:p>
      </dsp:txBody>
      <dsp:txXfrm>
        <a:off x="3165166" y="2817900"/>
        <a:ext cx="1438245" cy="5335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Aerospace &amp; Defense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Automotive</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Consumer Packaged Goods</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Electronics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Engineering &amp; Construction</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Feed, Food &amp; Beverage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High Technology</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Industrial Machine &amp; Equipment</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Life Sciences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Manufacturing</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79EA17-84E3-4F3C-8BAC-4FE9535F382E}" type="datetimeFigureOut">
              <a:rPr lang="en-US" smtClean="0"/>
              <a:t>2/19/2016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42BC43-CE81-4EF1-B032-7E9CE56D3D0F}" type="slidenum">
              <a:rPr lang="en-US" smtClean="0"/>
              <a:t>‹#›</a:t>
            </a:fld>
            <a:endParaRPr lang="en-US" dirty="0"/>
          </a:p>
        </p:txBody>
      </p:sp>
    </p:spTree>
    <p:extLst>
      <p:ext uri="{BB962C8B-B14F-4D97-AF65-F5344CB8AC3E}">
        <p14:creationId xmlns:p14="http://schemas.microsoft.com/office/powerpoint/2010/main" val="34588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Growing Business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is growing and needs to increase throughput to keep from having to develop or purchase more facilities. </a:t>
            </a:r>
          </a:p>
          <a:p>
            <a:endParaRPr lang="en-US" dirty="0" smtClean="0"/>
          </a:p>
          <a:p>
            <a:pPr marL="171450" indent="-171450">
              <a:buFont typeface="Arial" panose="020B0604020202020204" pitchFamily="34" charset="0"/>
              <a:buChar char="•"/>
            </a:pPr>
            <a:r>
              <a:rPr lang="en-US" dirty="0" smtClean="0"/>
              <a:t>Margin Pressure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Margin pressure from competitive market forces and increased costs is causing pressures to look for savings throughout the business.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Government Regulations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Faced with changing and expanding regulatory requirements, you need to ensure compliance with ePedigree requirements, maintain tracking of lot/batch/country of origin, comply with FDA Bioterrorism Act requirements and more.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Value</a:t>
            </a:r>
            <a:r>
              <a:rPr lang="en-US" baseline="0" dirty="0" smtClean="0"/>
              <a:t> from IT</a:t>
            </a: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want to get more output from you existing IT infrastructure – without putting day-to-day operations at risk.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Traceability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are being asked to support the Produce Traceability Initiative (PTI) to ensure complete produce traceability and support GS1 standards.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Accuracy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Providing more “perfect orders” is a top objective in enhancing customer service. To achieve this, you need to offer solutions for improving shipment accuracy and timeliness of delivery.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Scalability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You’re evaluating processes to keep pace with the growth of your online business and find a solution to address the line item order fulfillment business amid a changing mix of product shipments.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Customer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continues to look for ways to provide competitive differentiators and customer service offerings.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3</a:t>
            </a:fld>
            <a:endParaRPr lang="en-US" dirty="0"/>
          </a:p>
        </p:txBody>
      </p:sp>
    </p:spTree>
    <p:extLst>
      <p:ext uri="{BB962C8B-B14F-4D97-AF65-F5344CB8AC3E}">
        <p14:creationId xmlns:p14="http://schemas.microsoft.com/office/powerpoint/2010/main" val="2940369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RFgen can not only work</a:t>
            </a:r>
            <a:r>
              <a:rPr lang="en-US" sz="1200" kern="1200" baseline="0" dirty="0" smtClean="0">
                <a:solidFill>
                  <a:schemeClr val="tx1"/>
                </a:solidFill>
                <a:effectLst/>
                <a:latin typeface="+mn-lt"/>
                <a:ea typeface="+mn-ea"/>
                <a:cs typeface="+mn-cs"/>
              </a:rPr>
              <a:t> with Android and iOS devices, but we also work with older technologies using Windows Mobile, Windows CE, and Telnet.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We haven’t run into any device</a:t>
            </a:r>
            <a:r>
              <a:rPr lang="en-US" sz="1200" kern="1200" baseline="0" dirty="0" smtClean="0">
                <a:solidFill>
                  <a:schemeClr val="tx1"/>
                </a:solidFill>
                <a:effectLst/>
                <a:latin typeface="+mn-lt"/>
                <a:ea typeface="+mn-ea"/>
                <a:cs typeface="+mn-cs"/>
              </a:rPr>
              <a:t> RFgen couldn’t run on, but if we do we will get that device running </a:t>
            </a:r>
            <a:r>
              <a:rPr lang="en-US" sz="1200" u="sng" kern="1200" baseline="0" dirty="0" smtClean="0">
                <a:solidFill>
                  <a:schemeClr val="tx1"/>
                </a:solidFill>
                <a:effectLst/>
                <a:latin typeface="+mn-lt"/>
                <a:ea typeface="+mn-ea"/>
                <a:cs typeface="+mn-cs"/>
              </a:rPr>
              <a:t>at n</a:t>
            </a:r>
            <a:r>
              <a:rPr lang="en-US" sz="1200" u="sng" kern="1200" dirty="0" smtClean="0">
                <a:solidFill>
                  <a:schemeClr val="tx1"/>
                </a:solidFill>
                <a:effectLst/>
                <a:latin typeface="+mn-lt"/>
                <a:ea typeface="+mn-ea"/>
                <a:cs typeface="+mn-cs"/>
              </a:rPr>
              <a:t>o charge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16</a:t>
            </a:fld>
            <a:endParaRPr lang="en-US" dirty="0"/>
          </a:p>
        </p:txBody>
      </p:sp>
    </p:spTree>
    <p:extLst>
      <p:ext uri="{BB962C8B-B14F-4D97-AF65-F5344CB8AC3E}">
        <p14:creationId xmlns:p14="http://schemas.microsoft.com/office/powerpoint/2010/main" val="178708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RFgen is simple to implement</a:t>
            </a:r>
            <a:r>
              <a:rPr lang="en-US" sz="1200" kern="1200" baseline="0" dirty="0" smtClean="0">
                <a:solidFill>
                  <a:schemeClr val="tx1"/>
                </a:solidFill>
                <a:effectLst/>
                <a:latin typeface="+mn-lt"/>
                <a:ea typeface="+mn-ea"/>
                <a:cs typeface="+mn-cs"/>
              </a:rPr>
              <a:t>. Typical implementation time is 4-6 weeks.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20</a:t>
            </a:fld>
            <a:endParaRPr lang="en-US" dirty="0"/>
          </a:p>
        </p:txBody>
      </p:sp>
    </p:spTree>
    <p:extLst>
      <p:ext uri="{BB962C8B-B14F-4D97-AF65-F5344CB8AC3E}">
        <p14:creationId xmlns:p14="http://schemas.microsoft.com/office/powerpoint/2010/main" val="3004772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Arial" panose="020B0604020202020204" pitchFamily="34" charset="0"/>
                <a:cs typeface="Arial" panose="020B0604020202020204" pitchFamily="34" charset="0"/>
              </a:rPr>
              <a:t>NB Coatings Automates Inventory Control with the RFgen Framework </a:t>
            </a:r>
          </a:p>
          <a:p>
            <a:pPr>
              <a:defRPr/>
            </a:pPr>
            <a:r>
              <a:rPr lang="en-US" sz="1000" dirty="0">
                <a:latin typeface="Arial" panose="020B0604020202020204" pitchFamily="34" charset="0"/>
                <a:cs typeface="Arial" panose="020B0604020202020204" pitchFamily="34" charset="0"/>
              </a:rPr>
              <a:t>Design and implement entire new IT infrastructure after company acquisition </a:t>
            </a:r>
          </a:p>
          <a:p>
            <a:pPr>
              <a:defRPr/>
            </a:pPr>
            <a:r>
              <a:rPr lang="en-US" sz="1000" dirty="0">
                <a:latin typeface="Arial" panose="020B0604020202020204" pitchFamily="34" charset="0"/>
                <a:cs typeface="Arial" panose="020B0604020202020204" pitchFamily="34" charset="0"/>
              </a:rPr>
              <a:t>Deploy new SAP system and bar coding application in very short timeframe </a:t>
            </a:r>
          </a:p>
          <a:p>
            <a:pPr>
              <a:defRPr/>
            </a:pPr>
            <a:endParaRPr lang="en-US" sz="1000" b="1" dirty="0">
              <a:latin typeface="Arial" panose="020B0604020202020204" pitchFamily="34" charset="0"/>
              <a:cs typeface="Arial" panose="020B0604020202020204" pitchFamily="34" charset="0"/>
            </a:endParaRPr>
          </a:p>
          <a:p>
            <a:pPr>
              <a:defRPr/>
            </a:pPr>
            <a:r>
              <a:rPr lang="en-US" sz="1000" b="1" dirty="0">
                <a:latin typeface="Arial" panose="020B0604020202020204" pitchFamily="34" charset="0"/>
                <a:cs typeface="Arial" panose="020B0604020202020204" pitchFamily="34" charset="0"/>
              </a:rPr>
              <a:t>Results </a:t>
            </a:r>
          </a:p>
          <a:p>
            <a:pPr>
              <a:defRPr/>
            </a:pPr>
            <a:r>
              <a:rPr lang="en-US" sz="1000" dirty="0">
                <a:latin typeface="Arial" panose="020B0604020202020204" pitchFamily="34" charset="0"/>
                <a:cs typeface="Arial" panose="020B0604020202020204" pitchFamily="34" charset="0"/>
              </a:rPr>
              <a:t>Met short implementation deadlines through RFgen’s simple processes for designing, testing, and deploying applications with built‐in functionality </a:t>
            </a:r>
          </a:p>
          <a:p>
            <a:pPr>
              <a:defRPr/>
            </a:pPr>
            <a:r>
              <a:rPr lang="en-US" sz="1000" dirty="0">
                <a:latin typeface="Arial" panose="020B0604020202020204" pitchFamily="34" charset="0"/>
                <a:cs typeface="Arial" panose="020B0604020202020204" pitchFamily="34" charset="0"/>
              </a:rPr>
              <a:t>Reduced TCO with implementation costs $200K less than competitive products </a:t>
            </a:r>
          </a:p>
          <a:p>
            <a:pPr>
              <a:defRPr/>
            </a:pPr>
            <a:r>
              <a:rPr lang="en-US" sz="1000" dirty="0">
                <a:latin typeface="Arial" panose="020B0604020202020204" pitchFamily="34" charset="0"/>
                <a:cs typeface="Arial" panose="020B0604020202020204" pitchFamily="34" charset="0"/>
              </a:rPr>
              <a:t>Maximized ROI by eliminating $100K per year in manual administrative costs </a:t>
            </a:r>
          </a:p>
          <a:p>
            <a:pPr>
              <a:defRPr/>
            </a:pPr>
            <a:r>
              <a:rPr lang="en-US" sz="1000" dirty="0">
                <a:latin typeface="Arial" panose="020B0604020202020204" pitchFamily="34" charset="0"/>
                <a:cs typeface="Arial" panose="020B0604020202020204" pitchFamily="34" charset="0"/>
              </a:rPr>
              <a:t>Obtained user‐friendly bar coding system that requires practically no training and maintenance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The Leader in Paint‐On‐Plastics </a:t>
            </a:r>
          </a:p>
          <a:p>
            <a:pPr>
              <a:defRPr/>
            </a:pPr>
            <a:r>
              <a:rPr lang="en-US" sz="1000" dirty="0">
                <a:latin typeface="Arial" panose="020B0604020202020204" pitchFamily="34" charset="0"/>
                <a:cs typeface="Arial" panose="020B0604020202020204" pitchFamily="34" charset="0"/>
              </a:rPr>
              <a:t>NB Coatings Inc. (NBCi) is the leader in the North American plastic automotive coatings market. The company was formed on October of 2006, when Rohm and Haas sold its Automotive Coatings Division to Nippon Paint. Using the industry's most innovative technologies, NBCi serves automaker's ever‐advancing needs for high performance and cost effective paint‐on‐plastic solutions.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As a result of the 2006 acquisition, NBCi was forced to undergo a complete IT infrastructure redesign. The division’s previous parent company (Rohm and Haas) had maintained all servers, performed all network administration, and managed everything to do with the SAP and the bar coding application at its Philadelphia data center. As part of the purchase agreement, the division was to be completely divested from Rohm and Hass’s computer systems by June 1st of 2007. NBCi needed to have all of its own servers, applications, and network administration in place and operational by the deadline.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NBCi needed to develop a new bar coding solution for use in its plant, and bring all database servers, print file servers, and email applications back in‐house. The division’s IT team had to purchase new SAP licenses, perform the implementation, and go‐live in just six months. “We were faced with an enormous challenge – implementing an entirely new ERP environment in just under six months,” explained Mike Crowley, Business Analyst /Programmer, NB Coatings. “That’s a very short period of time to make that many changes – especially considering we didn’t have extra re</a:t>
            </a:r>
          </a:p>
          <a:p>
            <a:pPr>
              <a:defRPr/>
            </a:pPr>
            <a:endParaRPr lang="en-US" sz="1000" dirty="0">
              <a:latin typeface="Arial" panose="020B0604020202020204" pitchFamily="34" charset="0"/>
              <a:cs typeface="Arial" panose="020B0604020202020204" pitchFamily="34" charset="0"/>
            </a:endParaRPr>
          </a:p>
          <a:p>
            <a:pPr>
              <a:defRPr/>
            </a:pPr>
            <a:r>
              <a:rPr lang="en-US" sz="1000" i="1" dirty="0">
                <a:latin typeface="Arial" panose="020B0604020202020204" pitchFamily="34" charset="0"/>
                <a:cs typeface="Arial" panose="020B0604020202020204" pitchFamily="34" charset="0"/>
              </a:rPr>
              <a:t>“The RFgen system is very user friendly and its performance is rock‐solid. It was fast to implement, easy to use, and almost effortless to maintain. We couldn’t be happier with the solution!” </a:t>
            </a:r>
          </a:p>
          <a:p>
            <a:pPr>
              <a:defRPr/>
            </a:pPr>
            <a:r>
              <a:rPr lang="en-US" sz="1000" dirty="0">
                <a:latin typeface="Arial" panose="020B0604020202020204" pitchFamily="34" charset="0"/>
                <a:cs typeface="Arial" panose="020B0604020202020204" pitchFamily="34" charset="0"/>
              </a:rPr>
              <a:t>Michael R. Crowley, Business Analyst /Programmer, NB Coatings </a:t>
            </a:r>
          </a:p>
          <a:p>
            <a:pPr>
              <a:defRPr/>
            </a:pPr>
            <a:endParaRPr lang="en-US" sz="1000"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Adding the RFgen Bar Coding Application </a:t>
            </a:r>
          </a:p>
          <a:p>
            <a:pPr>
              <a:defRPr/>
            </a:pPr>
            <a:r>
              <a:rPr lang="en-US" sz="1000" dirty="0">
                <a:latin typeface="Arial" panose="020B0604020202020204" pitchFamily="34" charset="0"/>
                <a:cs typeface="Arial" panose="020B0604020202020204" pitchFamily="34" charset="0"/>
              </a:rPr>
              <a:t>After all major infrastructure decisions were made, NBCi began looking for a bar coding solution that would work with its new SAP infrastructure. Mike started by looking at the data collection solution that had been used at Rohm Haas. The division was familiar with that application from an end‐user standpoint, but since it had been managed at the parent company’s central datacenter, the division had no experience with the implementation and management of the SAP console solution.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driving force in our selection was the economics – both short‐term with the acquisition and implementation costs, as well as the long‐term overhead of administration and maintenance,” explained Mike. “We compared the TCO of several data collection solutions, and quickly realized that the RFgen Framework would be able to offer us a better ROI than any of the competitive options.”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application implementation was performed by RFgen developers. NBCi already had the hardware for the new RFgen application, including bar code scanners and the antennae from the acquisition. The RFgen developers worked closely with Mike on transaction configuration and encoding. “The only thing we had to do from our end was set up a relatively small Windows server and install the software,” explained Mike. “With the help of the RFgen developers, the system went live after only six weeks.”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“Any time you are forced to do an ERP implementation quickly, it can get pretty crazy,” admitted Mike. “The reason RFgen was such a success story for us was that my involvement was minimal – which was great because of my other IT obligations. Most of our involvement was limited to setting up access permissions for RFgen developers. Our end users were able to test the new system almost immediately, with training provided during a few short WebEx sessions.” </a:t>
            </a:r>
          </a:p>
          <a:p>
            <a:pPr>
              <a:defRPr/>
            </a:pPr>
            <a:endParaRPr lang="en-US" sz="1000"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The RFgen System in Action </a:t>
            </a:r>
          </a:p>
          <a:p>
            <a:pPr>
              <a:defRPr/>
            </a:pPr>
            <a:r>
              <a:rPr lang="en-US" sz="1000" dirty="0">
                <a:latin typeface="Arial" panose="020B0604020202020204" pitchFamily="34" charset="0"/>
                <a:cs typeface="Arial" panose="020B0604020202020204" pitchFamily="34" charset="0"/>
              </a:rPr>
              <a:t>The application came up strong with no issues. “There were only a few very minor tweaks needed and I was able to do them all myself very quickly,” stated Mike. “We can now track all 15,000 different materials with our SAP system – 3,000 on a daily basis. We record all warehouse transfers, material movement, inventory checks, goods issued to cost centers, and goods issued to process orders using the RFgen system.”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“We have 400 licenses with SAP in our company, of which 35 are used for the RFgen application,” stated Mike. “On average, there are 25 people using the system at one time through the hand‐held devices and the RFgen Windows client that is loaded onto a PC. Our end users can now perform approximately 2,500 transactions per day quickly and error‐free with the RFgen system.”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Streamlining Operations and Saving Money </a:t>
            </a:r>
          </a:p>
          <a:p>
            <a:pPr>
              <a:defRPr/>
            </a:pPr>
            <a:r>
              <a:rPr lang="en-US" sz="1000" dirty="0">
                <a:latin typeface="Arial" panose="020B0604020202020204" pitchFamily="34" charset="0"/>
                <a:cs typeface="Arial" panose="020B0604020202020204" pitchFamily="34" charset="0"/>
              </a:rPr>
              <a:t>The RFgen solution has been very cost effective for NBCi. “The upfront costs of the software and for developers to create transactions to our specifications were very low. We started with RFgen‐supplied open source transactions. Most were modified slightly to accommodate some of the unique things we wanted to do, to ensure that our end‐user operators were gathering all of the right information.”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ongoing maintenance – consisting only of small modification to the transactions – Mike is able to do by himself. “RFgen is a very user friendly system for developers,” explained Mike. “This is in contrast to some of the arcane scripting requirements of the SAP console. RFgen uses Visual Basic, making it very easy to find people who can work with the software. The tough stuff, like integration with SAP – is handled in the background. I just make small changes to ‘If’ statements and other simple programming tasks.”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“We are a 500‐person operation with annual sales over $150M,” stated Mike. “Our savings during the RFgen implementation stage alone were in the range of $200K compared to the competition. We also did some studies to calculate the ROI of the RFgen solution. Compared to manual inventory methods, the solution enables us to eliminate two full time headcount that would have been required to manually handle all of the clerical transactions for our warehouse and manufacturing groups. This saves us approximately $200K per year in ongoing headcount expense.”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RFgen system practically administers itself. All user logins are handled through SAP. Once the software is installed on the server – just a standard Windows server – all training on the transactions is done by our front line supervisors. I never have to get involved. The average user can pick up the hand gun cold and follow the prompts without receiving any training at all. We keep the system pretty locked down as to what end users can do, so we can maintain the integrity of the system.”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Moving Forward </a:t>
            </a:r>
          </a:p>
          <a:p>
            <a:pPr>
              <a:defRPr/>
            </a:pPr>
            <a:r>
              <a:rPr lang="en-US" sz="1000" dirty="0">
                <a:latin typeface="Arial" panose="020B0604020202020204" pitchFamily="34" charset="0"/>
                <a:cs typeface="Arial" panose="020B0604020202020204" pitchFamily="34" charset="0"/>
              </a:rPr>
              <a:t>With the complete success of the RFgen implementation and its ease of use on the factory floor, NBCi is now looking to expand the use of the solution. “One of the selling points for us when considering the RFgen solution was the ability to use the software for other divisions and applications across our company. One of our first targets is automating our consignment inventory for our largest customers. “The RFgen system is very user friendly and its performance is rock‐solid,” concluded Mike. “It was fast to implement, easy to use, and almost effortless to maintain. We couldn’t be happier with the solution!” </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DE1CCE7-08D8-40FA-9650-F4541F0CBDEE}" type="slidenum">
              <a:rPr lang="en-US" smtClean="0"/>
              <a:t>23</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26</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8797">
              <a:defRPr/>
            </a:pPr>
            <a:r>
              <a:rPr lang="en-US" dirty="0" smtClean="0"/>
              <a:t>Read the case study at: http://www.rfgen.com/field-service-software-case-study-antea-group/</a:t>
            </a:r>
          </a:p>
          <a:p>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28</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p:spPr>
        <p:txBody>
          <a:bodyPr/>
          <a:lstStyle/>
          <a:p>
            <a:fld id="{F0E3709D-20C9-47F8-B42B-6655CA9E977B}" type="slidenum">
              <a:rPr lang="en-US" smtClean="0">
                <a:latin typeface="Arial" charset="0"/>
                <a:cs typeface="Arial" charset="0"/>
              </a:rPr>
              <a:pPr/>
              <a:t>31</a:t>
            </a:fld>
            <a:endParaRPr lang="en-US" dirty="0" smtClean="0">
              <a:latin typeface="Arial" charset="0"/>
              <a:cs typeface="Arial" charset="0"/>
            </a:endParaRPr>
          </a:p>
        </p:txBody>
      </p:sp>
      <p:sp>
        <p:nvSpPr>
          <p:cNvPr id="141314" name="Rectangle 7"/>
          <p:cNvSpPr txBox="1">
            <a:spLocks noGrp="1" noChangeArrowheads="1"/>
          </p:cNvSpPr>
          <p:nvPr/>
        </p:nvSpPr>
        <p:spPr bwMode="auto">
          <a:xfrm>
            <a:off x="3884561" y="8684445"/>
            <a:ext cx="2972268" cy="457593"/>
          </a:xfrm>
          <a:prstGeom prst="rect">
            <a:avLst/>
          </a:prstGeom>
          <a:noFill/>
          <a:ln w="9525">
            <a:noFill/>
            <a:miter lim="800000"/>
            <a:headEnd/>
            <a:tailEnd/>
          </a:ln>
        </p:spPr>
        <p:txBody>
          <a:bodyPr lIns="91399" tIns="45700" rIns="91399" bIns="45700" anchor="b"/>
          <a:lstStyle/>
          <a:p>
            <a:pPr algn="r" defTabSz="914498"/>
            <a:fld id="{2E81A612-9627-4308-AF8E-1CB646432CCC}" type="slidenum">
              <a:rPr lang="en-US"/>
              <a:pPr algn="r" defTabSz="914498"/>
              <a:t>31</a:t>
            </a:fld>
            <a:endParaRPr lang="en-US" dirty="0"/>
          </a:p>
        </p:txBody>
      </p:sp>
      <p:sp>
        <p:nvSpPr>
          <p:cNvPr id="141315" name="Rectangle 7"/>
          <p:cNvSpPr txBox="1">
            <a:spLocks noGrp="1" noChangeArrowheads="1"/>
          </p:cNvSpPr>
          <p:nvPr/>
        </p:nvSpPr>
        <p:spPr bwMode="auto">
          <a:xfrm>
            <a:off x="3884561" y="8684445"/>
            <a:ext cx="2972268" cy="457593"/>
          </a:xfrm>
          <a:prstGeom prst="rect">
            <a:avLst/>
          </a:prstGeom>
          <a:noFill/>
          <a:ln w="9525">
            <a:noFill/>
            <a:miter lim="800000"/>
            <a:headEnd/>
            <a:tailEnd/>
          </a:ln>
        </p:spPr>
        <p:txBody>
          <a:bodyPr lIns="91416" tIns="45707" rIns="91416" bIns="45707" anchor="b"/>
          <a:lstStyle/>
          <a:p>
            <a:pPr algn="r" defTabSz="914498"/>
            <a:fld id="{2E6A5B2B-7F37-4E69-A820-44100195F0EB}" type="slidenum">
              <a:rPr lang="en-US">
                <a:ea typeface="MS PGothic"/>
                <a:cs typeface="MS PGothic"/>
              </a:rPr>
              <a:pPr algn="r" defTabSz="914498"/>
              <a:t>31</a:t>
            </a:fld>
            <a:endParaRPr lang="en-US" dirty="0">
              <a:ea typeface="MS PGothic"/>
              <a:cs typeface="MS PGothic"/>
            </a:endParaRPr>
          </a:p>
        </p:txBody>
      </p:sp>
      <p:sp>
        <p:nvSpPr>
          <p:cNvPr id="141316" name="Rectangle 2"/>
          <p:cNvSpPr>
            <a:spLocks noGrp="1" noRot="1" noChangeAspect="1" noChangeArrowheads="1" noTextEdit="1"/>
          </p:cNvSpPr>
          <p:nvPr>
            <p:ph type="sldImg"/>
          </p:nvPr>
        </p:nvSpPr>
        <p:spPr>
          <a:ln/>
        </p:spPr>
      </p:sp>
      <p:sp>
        <p:nvSpPr>
          <p:cNvPr id="141317" name="Rectangle 3"/>
          <p:cNvSpPr>
            <a:spLocks noGrp="1" noChangeArrowheads="1"/>
          </p:cNvSpPr>
          <p:nvPr>
            <p:ph type="body" idx="1"/>
          </p:nvPr>
        </p:nvSpPr>
        <p:spPr>
          <a:xfrm>
            <a:off x="914635" y="4342223"/>
            <a:ext cx="5028732" cy="4116371"/>
          </a:xfrm>
          <a:noFill/>
          <a:ln/>
        </p:spPr>
        <p:txBody>
          <a:bodyPr lIns="91416" tIns="45707" rIns="91416" bIns="45707"/>
          <a:lstStyle/>
          <a:p>
            <a:pPr eaLnBrk="1" hangingPunct="1"/>
            <a:endParaRPr lang="en-US"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8797">
              <a:defRPr/>
            </a:pPr>
            <a:r>
              <a:rPr lang="en-US" dirty="0" smtClean="0"/>
              <a:t>Read the case study at: http://www.rfgen.com/jde-barcode-software-case-study-caito-foods/</a:t>
            </a:r>
          </a:p>
          <a:p>
            <a:pPr defTabSz="888797">
              <a:defRPr/>
            </a:pPr>
            <a:endParaRPr lang="en-US" dirty="0" smtClean="0"/>
          </a:p>
          <a:p>
            <a:r>
              <a:rPr lang="en-US" sz="4700" dirty="0"/>
              <a:t>Notes from interview with IT manager:</a:t>
            </a:r>
          </a:p>
          <a:p>
            <a:endParaRPr lang="en-US" sz="4700" dirty="0"/>
          </a:p>
          <a:p>
            <a:r>
              <a:rPr lang="en-US" sz="4700" dirty="0"/>
              <a:t>It’s now easy to pass an audit using RFgen – RFgen gives us an audit trail </a:t>
            </a:r>
          </a:p>
          <a:p>
            <a:endParaRPr lang="en-US" sz="4700" dirty="0"/>
          </a:p>
          <a:p>
            <a:r>
              <a:rPr lang="en-US" sz="4700" dirty="0"/>
              <a:t>We can now comply with regulations</a:t>
            </a:r>
          </a:p>
          <a:p>
            <a:pPr lvl="1"/>
            <a:r>
              <a:rPr lang="en-US" sz="4700" dirty="0"/>
              <a:t>Country of origin tracking</a:t>
            </a:r>
          </a:p>
          <a:p>
            <a:pPr lvl="1"/>
            <a:r>
              <a:rPr lang="en-US" sz="4700" dirty="0"/>
              <a:t>Different County of Origins can be consolidated to one item instead of 15 scans – reduces it down to 1 with license plating</a:t>
            </a:r>
          </a:p>
          <a:p>
            <a:pPr lvl="1"/>
            <a:r>
              <a:rPr lang="en-US" sz="4700" dirty="0"/>
              <a:t>GTIN# sent attaches to item and to the field – links to vendor and field – enables field-to-fork traceability</a:t>
            </a:r>
          </a:p>
          <a:p>
            <a:pPr lvl="1"/>
            <a:r>
              <a:rPr lang="en-US" sz="4700" dirty="0"/>
              <a:t>If there is a recall, GTIN will link back to the field where the product came from</a:t>
            </a:r>
          </a:p>
          <a:p>
            <a:pPr lvl="1"/>
            <a:r>
              <a:rPr lang="en-US" sz="4700" dirty="0"/>
              <a:t>PTI = Produce tracking initiative</a:t>
            </a:r>
          </a:p>
          <a:p>
            <a:endParaRPr lang="en-US" sz="4700" dirty="0"/>
          </a:p>
          <a:p>
            <a:r>
              <a:rPr lang="en-US" sz="4700" dirty="0"/>
              <a:t>Prevent cross-contamination with allergens</a:t>
            </a:r>
          </a:p>
          <a:p>
            <a:r>
              <a:rPr lang="en-US" sz="4700" dirty="0"/>
              <a:t>Verify that organics stay where they are supposed to be</a:t>
            </a:r>
          </a:p>
          <a:p>
            <a:pPr lvl="1"/>
            <a:r>
              <a:rPr lang="en-US" sz="4700" dirty="0"/>
              <a:t>IP transfer</a:t>
            </a:r>
          </a:p>
          <a:p>
            <a:pPr lvl="1"/>
            <a:r>
              <a:rPr lang="en-US" sz="4700" dirty="0"/>
              <a:t>Moving</a:t>
            </a:r>
          </a:p>
          <a:p>
            <a:endParaRPr lang="en-US" sz="4700" dirty="0"/>
          </a:p>
          <a:p>
            <a:r>
              <a:rPr lang="en-US" sz="4700" dirty="0"/>
              <a:t>Trace and give customers an invoice</a:t>
            </a:r>
          </a:p>
          <a:p>
            <a:r>
              <a:rPr lang="en-US" sz="4700" dirty="0"/>
              <a:t>RFgen enables you to customize the system to eliminate steps</a:t>
            </a:r>
          </a:p>
          <a:p>
            <a:r>
              <a:rPr lang="en-US" sz="4700" dirty="0"/>
              <a:t>Very flexible to change and get it up and running</a:t>
            </a:r>
          </a:p>
          <a:p>
            <a:r>
              <a:rPr lang="en-US" sz="4700" dirty="0"/>
              <a:t>Easy to modify</a:t>
            </a:r>
          </a:p>
          <a:p>
            <a:r>
              <a:rPr lang="en-US" sz="4700" dirty="0"/>
              <a:t>Eliminates errors that were found</a:t>
            </a:r>
          </a:p>
          <a:p>
            <a:r>
              <a:rPr lang="en-US" sz="4700" dirty="0"/>
              <a:t>Put in check points along the way</a:t>
            </a:r>
          </a:p>
          <a:p>
            <a:r>
              <a:rPr lang="en-US" sz="4700" dirty="0"/>
              <a:t>Complete visibility of where products are at at all times from receiving to shipping</a:t>
            </a:r>
          </a:p>
          <a:p>
            <a:r>
              <a:rPr lang="en-US" sz="4700" dirty="0"/>
              <a:t>Make you more efficient</a:t>
            </a:r>
          </a:p>
          <a:p>
            <a:r>
              <a:rPr lang="en-US" sz="4700" dirty="0"/>
              <a:t>Most important! It integrated into ERP linking everything into the financial and accounting information</a:t>
            </a:r>
          </a:p>
          <a:p>
            <a:pPr defTabSz="887495">
              <a:defRPr/>
            </a:pPr>
            <a:endParaRPr lang="en-US" dirty="0" smtClean="0"/>
          </a:p>
          <a:p>
            <a:pPr defTabSz="888797">
              <a:defRPr/>
            </a:pPr>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33</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mobile</a:t>
            </a:r>
            <a:r>
              <a:rPr lang="en-US" baseline="0" dirty="0" smtClean="0"/>
              <a:t> workforce, RFgen’s mobile data validation and processing against JD Edwards gives you multiple options to meet your requirements including:</a:t>
            </a:r>
          </a:p>
          <a:p>
            <a:endParaRPr lang="en-US" baseline="0" dirty="0" smtClean="0"/>
          </a:p>
          <a:p>
            <a:pPr marL="166632" indent="-166632">
              <a:buFont typeface="Arial" pitchFamily="34" charset="0"/>
              <a:buChar char="•"/>
            </a:pPr>
            <a:r>
              <a:rPr lang="en-US" baseline="0" dirty="0" smtClean="0"/>
              <a:t>Direct connect, where you have a direct connection to your RFgen server via a 3G/4G device or smart phone.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Connect on demand, which allows you to collect transactions in a disconnected mode and then send those transactions to the RFgen server at your convenience.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Batch on and offline, which is a hybrid of direct connect and connect on demand.</a:t>
            </a:r>
          </a:p>
          <a:p>
            <a:pPr marL="166632" indent="-166632">
              <a:buFont typeface="Arial" pitchFamily="34" charset="0"/>
              <a:buChar char="•"/>
            </a:pPr>
            <a:endParaRPr lang="en-US" baseline="0" dirty="0" smtClean="0"/>
          </a:p>
          <a:p>
            <a:pPr marL="166632" indent="-166632">
              <a:buFont typeface="Arial" pitchFamily="34" charset="0"/>
              <a:buChar char="•"/>
            </a:pPr>
            <a:endParaRPr lang="en-US" baseline="0" dirty="0" smtClean="0"/>
          </a:p>
          <a:p>
            <a:r>
              <a:rPr lang="en-US" baseline="0" dirty="0" smtClean="0"/>
              <a:t>There are endless mobile worker possibilities.  Things like:</a:t>
            </a:r>
          </a:p>
          <a:p>
            <a:endParaRPr lang="en-US" baseline="0" dirty="0" smtClean="0"/>
          </a:p>
          <a:p>
            <a:pPr marL="166632" indent="-166632">
              <a:buFont typeface="Arial" pitchFamily="34" charset="0"/>
              <a:buChar char="•"/>
            </a:pPr>
            <a:r>
              <a:rPr lang="en-US" baseline="0" dirty="0" smtClean="0"/>
              <a:t>Proof of delivery signature capture, where you might have your own delivery fleet.</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Mobile field service that allows you to track your parts inventory and transact against repair or service orders.</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Sales order creation and customer service applications for your mobile sales force.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Asset tracking and warranty tracking for assets that may be in offsite locations.</a:t>
            </a:r>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38</a:t>
            </a:fld>
            <a:endParaRPr lang="en-US" dirty="0"/>
          </a:p>
        </p:txBody>
      </p:sp>
    </p:spTree>
    <p:extLst>
      <p:ext uri="{BB962C8B-B14F-4D97-AF65-F5344CB8AC3E}">
        <p14:creationId xmlns:p14="http://schemas.microsoft.com/office/powerpoint/2010/main" val="4051240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57"/>
            <a:ext cx="9144000" cy="1987826"/>
          </a:xfrm>
          <a:prstGeom prst="rect">
            <a:avLst/>
          </a:prstGeom>
        </p:spPr>
      </p:pic>
      <p:sp>
        <p:nvSpPr>
          <p:cNvPr id="2" name="Title 1"/>
          <p:cNvSpPr>
            <a:spLocks noGrp="1"/>
          </p:cNvSpPr>
          <p:nvPr>
            <p:ph type="ctrTitle" hasCustomPrompt="1"/>
          </p:nvPr>
        </p:nvSpPr>
        <p:spPr>
          <a:xfrm>
            <a:off x="800100" y="2778125"/>
            <a:ext cx="7772400" cy="1470025"/>
          </a:xfrm>
        </p:spPr>
        <p:txBody>
          <a:bodyPr anchor="ctr">
            <a:normAutofit/>
          </a:bodyPr>
          <a:lstStyle>
            <a:lvl1pPr>
              <a:defRPr sz="4000" baseline="0">
                <a:solidFill>
                  <a:srgbClr val="002060"/>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809067" y="4457700"/>
            <a:ext cx="6400800" cy="1333500"/>
          </a:xfrm>
        </p:spPr>
        <p:txBody>
          <a:bodyPr>
            <a:normAutofit/>
          </a:bodyPr>
          <a:lstStyle>
            <a:lvl1pPr marL="0" indent="0" algn="l">
              <a:buNone/>
              <a:defRPr sz="2400">
                <a:solidFill>
                  <a:srgbClr val="735D5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
        <p:nvSpPr>
          <p:cNvPr id="10" name="TextBox 9"/>
          <p:cNvSpPr txBox="1"/>
          <p:nvPr/>
        </p:nvSpPr>
        <p:spPr>
          <a:xfrm>
            <a:off x="4867275" y="1662376"/>
            <a:ext cx="4267200" cy="646331"/>
          </a:xfrm>
          <a:prstGeom prst="rect">
            <a:avLst/>
          </a:prstGeom>
          <a:solidFill>
            <a:schemeClr val="bg1"/>
          </a:solidFill>
        </p:spPr>
        <p:txBody>
          <a:bodyPr wrap="square" rtlCol="0">
            <a:spAutoFit/>
          </a:bodyPr>
          <a:lstStyle/>
          <a:p>
            <a:endParaRPr lang="en-US" dirty="0" smtClean="0"/>
          </a:p>
          <a:p>
            <a:endParaRPr lang="en-US" dirty="0"/>
          </a:p>
        </p:txBody>
      </p:sp>
      <p:sp>
        <p:nvSpPr>
          <p:cNvPr id="11" name="TextBox 10"/>
          <p:cNvSpPr txBox="1"/>
          <p:nvPr/>
        </p:nvSpPr>
        <p:spPr>
          <a:xfrm>
            <a:off x="5734050" y="1452310"/>
            <a:ext cx="33528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84800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ormAutofit/>
          </a:bodyPr>
          <a:lstStyle>
            <a:lvl1pPr algn="l">
              <a:defRPr sz="3600" b="1">
                <a:solidFill>
                  <a:srgbClr val="002060"/>
                </a:solidFill>
                <a:latin typeface="Arial" pitchFamily="34" charset="0"/>
                <a:cs typeface="Arial" pitchFamily="34" charset="0"/>
              </a:defRPr>
            </a:lvl1p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lvl2pPr>
              <a:buClr>
                <a:srgbClr val="002060"/>
              </a:buClr>
              <a:defRPr/>
            </a:lvl2pPr>
            <a:lvl5pPr>
              <a:buClr>
                <a:srgbClr val="002060"/>
              </a:buClr>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Tree>
    <p:extLst>
      <p:ext uri="{BB962C8B-B14F-4D97-AF65-F5344CB8AC3E}">
        <p14:creationId xmlns:p14="http://schemas.microsoft.com/office/powerpoint/2010/main" val="147331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3438525"/>
            <a:ext cx="7772400" cy="1362075"/>
          </a:xfrm>
        </p:spPr>
        <p:txBody>
          <a:bodyPr anchor="t"/>
          <a:lstStyle>
            <a:lvl1pPr algn="l">
              <a:defRPr sz="4000" b="1" cap="none" baseline="0">
                <a:solidFill>
                  <a:srgbClr val="002060"/>
                </a:solidFill>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685800" y="19177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Text</a:t>
            </a:r>
          </a:p>
        </p:txBody>
      </p:sp>
      <p:sp>
        <p:nvSpPr>
          <p:cNvPr id="6" name="Slide Number Placeholder 5"/>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33095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422796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4" name="Content Placeholder 3"/>
          <p:cNvSpPr>
            <a:spLocks noGrp="1"/>
          </p:cNvSpPr>
          <p:nvPr>
            <p:ph sz="half" idx="2" hasCustomPrompt="1"/>
          </p:nvPr>
        </p:nvSpPr>
        <p:spPr>
          <a:xfrm>
            <a:off x="457200" y="2174875"/>
            <a:ext cx="4040188"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6" name="Content Placeholder 5"/>
          <p:cNvSpPr>
            <a:spLocks noGrp="1"/>
          </p:cNvSpPr>
          <p:nvPr>
            <p:ph sz="quarter" idx="4" hasCustomPrompt="1"/>
          </p:nvPr>
        </p:nvSpPr>
        <p:spPr>
          <a:xfrm>
            <a:off x="4645025" y="2174875"/>
            <a:ext cx="4041775"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340515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5" name="Slide Number Placeholder 4"/>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1740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80767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lstStyle>
            <a:lvl1pPr algn="l">
              <a:defRPr sz="2000" b="1"/>
            </a:lvl1pPr>
          </a:lstStyle>
          <a:p>
            <a:r>
              <a:rPr lang="en-US" dirty="0" smtClean="0"/>
              <a:t>Click to Edit Title</a:t>
            </a:r>
            <a:endParaRPr lang="en-US" dirty="0"/>
          </a:p>
        </p:txBody>
      </p:sp>
      <p:sp>
        <p:nvSpPr>
          <p:cNvPr id="3" name="Content Placehold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373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673600"/>
            <a:ext cx="5486400" cy="566738"/>
          </a:xfrm>
        </p:spPr>
        <p:txBody>
          <a:bodyPr anchor="b"/>
          <a:lstStyle>
            <a:lvl1pPr algn="l">
              <a:defRPr sz="2000" b="1"/>
            </a:lvl1pPr>
          </a:lstStyle>
          <a:p>
            <a:r>
              <a:rPr lang="en-US" dirty="0" smtClean="0"/>
              <a:t>Click to Edit Title</a:t>
            </a:r>
            <a:endParaRPr lang="en-US" dirty="0"/>
          </a:p>
        </p:txBody>
      </p:sp>
      <p:sp>
        <p:nvSpPr>
          <p:cNvPr id="3" name="Picture Placeholder 2"/>
          <p:cNvSpPr>
            <a:spLocks noGrp="1"/>
          </p:cNvSpPr>
          <p:nvPr>
            <p:ph type="pic" idx="1"/>
          </p:nvPr>
        </p:nvSpPr>
        <p:spPr>
          <a:xfrm>
            <a:off x="1792288" y="485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240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9362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 y="5845175"/>
            <a:ext cx="9144000" cy="116205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t">
            <a:normAutofit/>
          </a:bodyPr>
          <a:lstStyle/>
          <a:p>
            <a:r>
              <a:rPr lang="en-US" dirty="0" smtClean="0"/>
              <a:t>Click to Edit Title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
        <p:nvSpPr>
          <p:cNvPr id="7" name="Rectangle 6"/>
          <p:cNvSpPr/>
          <p:nvPr/>
        </p:nvSpPr>
        <p:spPr>
          <a:xfrm>
            <a:off x="80" y="0"/>
            <a:ext cx="9143920" cy="162398"/>
          </a:xfrm>
          <a:prstGeom prst="rect">
            <a:avLst/>
          </a:prstGeom>
          <a:solidFill>
            <a:srgbClr val="9C0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5730" y="6143393"/>
            <a:ext cx="1074283" cy="365987"/>
          </a:xfrm>
          <a:prstGeom prst="rect">
            <a:avLst/>
          </a:prstGeom>
        </p:spPr>
      </p:pic>
      <p:sp>
        <p:nvSpPr>
          <p:cNvPr id="11" name="Rectangle 10"/>
          <p:cNvSpPr/>
          <p:nvPr userDrawn="1"/>
        </p:nvSpPr>
        <p:spPr>
          <a:xfrm>
            <a:off x="6781800" y="6143393"/>
            <a:ext cx="1524000" cy="6384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Your Logo</a:t>
            </a:r>
            <a:endParaRPr lang="en-US" dirty="0"/>
          </a:p>
        </p:txBody>
      </p:sp>
    </p:spTree>
    <p:extLst>
      <p:ext uri="{BB962C8B-B14F-4D97-AF65-F5344CB8AC3E}">
        <p14:creationId xmlns:p14="http://schemas.microsoft.com/office/powerpoint/2010/main" val="30359809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5.xml"/><Relationship Id="rId7" Type="http://schemas.openxmlformats.org/officeDocument/2006/relationships/image" Target="../media/image2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6" Type="http://schemas.openxmlformats.org/officeDocument/2006/relationships/image" Target="../media/image45.png"/><Relationship Id="rId117" Type="http://schemas.openxmlformats.org/officeDocument/2006/relationships/image" Target="../media/image136.jpg"/><Relationship Id="rId21" Type="http://schemas.openxmlformats.org/officeDocument/2006/relationships/image" Target="../media/image40.jpeg"/><Relationship Id="rId42" Type="http://schemas.openxmlformats.org/officeDocument/2006/relationships/image" Target="../media/image61.png"/><Relationship Id="rId47" Type="http://schemas.openxmlformats.org/officeDocument/2006/relationships/image" Target="../media/image66.png"/><Relationship Id="rId63" Type="http://schemas.openxmlformats.org/officeDocument/2006/relationships/image" Target="../media/image82.png"/><Relationship Id="rId68" Type="http://schemas.openxmlformats.org/officeDocument/2006/relationships/image" Target="../media/image87.png"/><Relationship Id="rId84" Type="http://schemas.openxmlformats.org/officeDocument/2006/relationships/image" Target="../media/image103.gif"/><Relationship Id="rId89" Type="http://schemas.openxmlformats.org/officeDocument/2006/relationships/image" Target="../media/image108.png"/><Relationship Id="rId112" Type="http://schemas.openxmlformats.org/officeDocument/2006/relationships/image" Target="../media/image131.gif"/><Relationship Id="rId133" Type="http://schemas.openxmlformats.org/officeDocument/2006/relationships/image" Target="../media/image152.png"/><Relationship Id="rId138" Type="http://schemas.openxmlformats.org/officeDocument/2006/relationships/image" Target="../media/image157.jpeg"/><Relationship Id="rId16" Type="http://schemas.microsoft.com/office/2007/relationships/diagramDrawing" Target="../diagrams/drawing10.xml"/><Relationship Id="rId107" Type="http://schemas.openxmlformats.org/officeDocument/2006/relationships/image" Target="../media/image126.png"/><Relationship Id="rId11" Type="http://schemas.microsoft.com/office/2007/relationships/diagramDrawing" Target="../diagrams/drawing9.xml"/><Relationship Id="rId32" Type="http://schemas.openxmlformats.org/officeDocument/2006/relationships/image" Target="../media/image51.jpeg"/><Relationship Id="rId37" Type="http://schemas.openxmlformats.org/officeDocument/2006/relationships/image" Target="../media/image56.jpeg"/><Relationship Id="rId53" Type="http://schemas.openxmlformats.org/officeDocument/2006/relationships/image" Target="../media/image72.jpeg"/><Relationship Id="rId58" Type="http://schemas.openxmlformats.org/officeDocument/2006/relationships/image" Target="../media/image77.png"/><Relationship Id="rId74" Type="http://schemas.openxmlformats.org/officeDocument/2006/relationships/image" Target="../media/image93.png"/><Relationship Id="rId79" Type="http://schemas.openxmlformats.org/officeDocument/2006/relationships/image" Target="../media/image98.png"/><Relationship Id="rId102" Type="http://schemas.openxmlformats.org/officeDocument/2006/relationships/image" Target="../media/image121.png"/><Relationship Id="rId123" Type="http://schemas.openxmlformats.org/officeDocument/2006/relationships/image" Target="../media/image142.jpeg"/><Relationship Id="rId128" Type="http://schemas.openxmlformats.org/officeDocument/2006/relationships/image" Target="../media/image147.jpeg"/><Relationship Id="rId5" Type="http://schemas.openxmlformats.org/officeDocument/2006/relationships/diagramColors" Target="../diagrams/colors8.xml"/><Relationship Id="rId90" Type="http://schemas.openxmlformats.org/officeDocument/2006/relationships/image" Target="../media/image109.png"/><Relationship Id="rId95" Type="http://schemas.openxmlformats.org/officeDocument/2006/relationships/image" Target="../media/image114.png"/><Relationship Id="rId22" Type="http://schemas.openxmlformats.org/officeDocument/2006/relationships/image" Target="../media/image41.jpeg"/><Relationship Id="rId27" Type="http://schemas.openxmlformats.org/officeDocument/2006/relationships/image" Target="../media/image46.gif"/><Relationship Id="rId43" Type="http://schemas.openxmlformats.org/officeDocument/2006/relationships/image" Target="../media/image62.jpeg"/><Relationship Id="rId48" Type="http://schemas.openxmlformats.org/officeDocument/2006/relationships/image" Target="../media/image67.jpeg"/><Relationship Id="rId64" Type="http://schemas.openxmlformats.org/officeDocument/2006/relationships/image" Target="../media/image83.png"/><Relationship Id="rId69" Type="http://schemas.openxmlformats.org/officeDocument/2006/relationships/image" Target="../media/image88.png"/><Relationship Id="rId113" Type="http://schemas.openxmlformats.org/officeDocument/2006/relationships/image" Target="../media/image132.jpeg"/><Relationship Id="rId118" Type="http://schemas.openxmlformats.org/officeDocument/2006/relationships/image" Target="../media/image137.png"/><Relationship Id="rId134" Type="http://schemas.openxmlformats.org/officeDocument/2006/relationships/image" Target="../media/image153.png"/><Relationship Id="rId139" Type="http://schemas.openxmlformats.org/officeDocument/2006/relationships/image" Target="../media/image158.png"/><Relationship Id="rId8" Type="http://schemas.openxmlformats.org/officeDocument/2006/relationships/diagramLayout" Target="../diagrams/layout9.xml"/><Relationship Id="rId51" Type="http://schemas.openxmlformats.org/officeDocument/2006/relationships/image" Target="../media/image70.jpg"/><Relationship Id="rId72" Type="http://schemas.openxmlformats.org/officeDocument/2006/relationships/image" Target="../media/image91.png"/><Relationship Id="rId80" Type="http://schemas.openxmlformats.org/officeDocument/2006/relationships/image" Target="../media/image99.jpeg"/><Relationship Id="rId85" Type="http://schemas.openxmlformats.org/officeDocument/2006/relationships/image" Target="../media/image104.jpeg"/><Relationship Id="rId93" Type="http://schemas.openxmlformats.org/officeDocument/2006/relationships/image" Target="../media/image112.jpeg"/><Relationship Id="rId98" Type="http://schemas.openxmlformats.org/officeDocument/2006/relationships/image" Target="../media/image117.gif"/><Relationship Id="rId121" Type="http://schemas.openxmlformats.org/officeDocument/2006/relationships/image" Target="../media/image140.jpeg"/><Relationship Id="rId142" Type="http://schemas.openxmlformats.org/officeDocument/2006/relationships/image" Target="../media/image161.jpeg"/><Relationship Id="rId3" Type="http://schemas.openxmlformats.org/officeDocument/2006/relationships/diagramLayout" Target="../diagrams/layout8.xml"/><Relationship Id="rId12" Type="http://schemas.openxmlformats.org/officeDocument/2006/relationships/diagramData" Target="../diagrams/data10.xml"/><Relationship Id="rId17" Type="http://schemas.openxmlformats.org/officeDocument/2006/relationships/image" Target="../media/image36.jpg"/><Relationship Id="rId25" Type="http://schemas.openxmlformats.org/officeDocument/2006/relationships/image" Target="../media/image44.jpeg"/><Relationship Id="rId33" Type="http://schemas.openxmlformats.org/officeDocument/2006/relationships/image" Target="../media/image52.jpeg"/><Relationship Id="rId38" Type="http://schemas.openxmlformats.org/officeDocument/2006/relationships/image" Target="../media/image57.jpeg"/><Relationship Id="rId46" Type="http://schemas.openxmlformats.org/officeDocument/2006/relationships/image" Target="../media/image65.png"/><Relationship Id="rId59" Type="http://schemas.openxmlformats.org/officeDocument/2006/relationships/image" Target="../media/image78.png"/><Relationship Id="rId67" Type="http://schemas.openxmlformats.org/officeDocument/2006/relationships/image" Target="../media/image86.jpeg"/><Relationship Id="rId103" Type="http://schemas.openxmlformats.org/officeDocument/2006/relationships/image" Target="../media/image122.png"/><Relationship Id="rId108" Type="http://schemas.openxmlformats.org/officeDocument/2006/relationships/image" Target="../media/image127.png"/><Relationship Id="rId116" Type="http://schemas.openxmlformats.org/officeDocument/2006/relationships/image" Target="../media/image135.jpeg"/><Relationship Id="rId124" Type="http://schemas.openxmlformats.org/officeDocument/2006/relationships/image" Target="../media/image143.gif"/><Relationship Id="rId129" Type="http://schemas.openxmlformats.org/officeDocument/2006/relationships/image" Target="../media/image148.jpeg"/><Relationship Id="rId137" Type="http://schemas.openxmlformats.org/officeDocument/2006/relationships/image" Target="../media/image156.png"/><Relationship Id="rId20" Type="http://schemas.openxmlformats.org/officeDocument/2006/relationships/image" Target="../media/image39.jpeg"/><Relationship Id="rId41" Type="http://schemas.openxmlformats.org/officeDocument/2006/relationships/image" Target="../media/image60.png"/><Relationship Id="rId54" Type="http://schemas.openxmlformats.org/officeDocument/2006/relationships/image" Target="../media/image73.jpeg"/><Relationship Id="rId62" Type="http://schemas.openxmlformats.org/officeDocument/2006/relationships/image" Target="../media/image81.png"/><Relationship Id="rId70" Type="http://schemas.openxmlformats.org/officeDocument/2006/relationships/image" Target="../media/image89.png"/><Relationship Id="rId75" Type="http://schemas.openxmlformats.org/officeDocument/2006/relationships/image" Target="../media/image94.emf"/><Relationship Id="rId83" Type="http://schemas.openxmlformats.org/officeDocument/2006/relationships/image" Target="../media/image102.gif"/><Relationship Id="rId88" Type="http://schemas.openxmlformats.org/officeDocument/2006/relationships/image" Target="../media/image107.jpeg"/><Relationship Id="rId91" Type="http://schemas.openxmlformats.org/officeDocument/2006/relationships/image" Target="../media/image110.png"/><Relationship Id="rId96" Type="http://schemas.openxmlformats.org/officeDocument/2006/relationships/image" Target="../media/image115.jpeg"/><Relationship Id="rId111" Type="http://schemas.openxmlformats.org/officeDocument/2006/relationships/image" Target="../media/image130.png"/><Relationship Id="rId132" Type="http://schemas.openxmlformats.org/officeDocument/2006/relationships/image" Target="../media/image151.png"/><Relationship Id="rId140" Type="http://schemas.openxmlformats.org/officeDocument/2006/relationships/image" Target="../media/image159.png"/><Relationship Id="rId1" Type="http://schemas.openxmlformats.org/officeDocument/2006/relationships/slideLayout" Target="../slideLayouts/slideLayout2.xml"/><Relationship Id="rId6" Type="http://schemas.microsoft.com/office/2007/relationships/diagramDrawing" Target="../diagrams/drawing8.xml"/><Relationship Id="rId15" Type="http://schemas.openxmlformats.org/officeDocument/2006/relationships/diagramColors" Target="../diagrams/colors10.xml"/><Relationship Id="rId23" Type="http://schemas.openxmlformats.org/officeDocument/2006/relationships/image" Target="../media/image42.png"/><Relationship Id="rId28" Type="http://schemas.openxmlformats.org/officeDocument/2006/relationships/image" Target="../media/image47.jpe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6.png"/><Relationship Id="rId106" Type="http://schemas.openxmlformats.org/officeDocument/2006/relationships/image" Target="../media/image125.jpeg"/><Relationship Id="rId114" Type="http://schemas.openxmlformats.org/officeDocument/2006/relationships/image" Target="../media/image133.jpeg"/><Relationship Id="rId119" Type="http://schemas.openxmlformats.org/officeDocument/2006/relationships/image" Target="../media/image138.png"/><Relationship Id="rId127" Type="http://schemas.openxmlformats.org/officeDocument/2006/relationships/image" Target="../media/image146.jpg"/><Relationship Id="rId10" Type="http://schemas.openxmlformats.org/officeDocument/2006/relationships/diagramColors" Target="../diagrams/colors9.xml"/><Relationship Id="rId31" Type="http://schemas.openxmlformats.org/officeDocument/2006/relationships/image" Target="../media/image50.png"/><Relationship Id="rId44" Type="http://schemas.openxmlformats.org/officeDocument/2006/relationships/image" Target="../media/image63.png"/><Relationship Id="rId52" Type="http://schemas.openxmlformats.org/officeDocument/2006/relationships/image" Target="../media/image71.gif"/><Relationship Id="rId60" Type="http://schemas.openxmlformats.org/officeDocument/2006/relationships/image" Target="../media/image79.jpeg"/><Relationship Id="rId65" Type="http://schemas.openxmlformats.org/officeDocument/2006/relationships/image" Target="../media/image84.png"/><Relationship Id="rId73" Type="http://schemas.openxmlformats.org/officeDocument/2006/relationships/image" Target="../media/image92.png"/><Relationship Id="rId78" Type="http://schemas.openxmlformats.org/officeDocument/2006/relationships/image" Target="../media/image97.jpg"/><Relationship Id="rId81" Type="http://schemas.openxmlformats.org/officeDocument/2006/relationships/image" Target="../media/image100.png"/><Relationship Id="rId86" Type="http://schemas.openxmlformats.org/officeDocument/2006/relationships/image" Target="../media/image105.jpeg"/><Relationship Id="rId94" Type="http://schemas.openxmlformats.org/officeDocument/2006/relationships/image" Target="../media/image113.png"/><Relationship Id="rId99" Type="http://schemas.openxmlformats.org/officeDocument/2006/relationships/image" Target="../media/image118.png"/><Relationship Id="rId101" Type="http://schemas.openxmlformats.org/officeDocument/2006/relationships/image" Target="../media/image120.png"/><Relationship Id="rId122" Type="http://schemas.openxmlformats.org/officeDocument/2006/relationships/image" Target="../media/image141.gif"/><Relationship Id="rId130" Type="http://schemas.openxmlformats.org/officeDocument/2006/relationships/image" Target="../media/image149.png"/><Relationship Id="rId135" Type="http://schemas.openxmlformats.org/officeDocument/2006/relationships/image" Target="../media/image154.jpeg"/><Relationship Id="rId143" Type="http://schemas.openxmlformats.org/officeDocument/2006/relationships/image" Target="../media/image162.gif"/><Relationship Id="rId4" Type="http://schemas.openxmlformats.org/officeDocument/2006/relationships/diagramQuickStyle" Target="../diagrams/quickStyle8.xml"/><Relationship Id="rId9" Type="http://schemas.openxmlformats.org/officeDocument/2006/relationships/diagramQuickStyle" Target="../diagrams/quickStyle9.xml"/><Relationship Id="rId13" Type="http://schemas.openxmlformats.org/officeDocument/2006/relationships/diagramLayout" Target="../diagrams/layout10.xml"/><Relationship Id="rId18" Type="http://schemas.openxmlformats.org/officeDocument/2006/relationships/image" Target="../media/image37.jpeg"/><Relationship Id="rId39" Type="http://schemas.openxmlformats.org/officeDocument/2006/relationships/image" Target="../media/image58.jpeg"/><Relationship Id="rId109" Type="http://schemas.openxmlformats.org/officeDocument/2006/relationships/image" Target="../media/image128.png"/><Relationship Id="rId34" Type="http://schemas.openxmlformats.org/officeDocument/2006/relationships/image" Target="../media/image53.jpg"/><Relationship Id="rId50" Type="http://schemas.openxmlformats.org/officeDocument/2006/relationships/image" Target="../media/image69.png"/><Relationship Id="rId55" Type="http://schemas.openxmlformats.org/officeDocument/2006/relationships/image" Target="../media/image74.gif"/><Relationship Id="rId76" Type="http://schemas.openxmlformats.org/officeDocument/2006/relationships/image" Target="../media/image95.emf"/><Relationship Id="rId97" Type="http://schemas.openxmlformats.org/officeDocument/2006/relationships/image" Target="../media/image116.png"/><Relationship Id="rId104" Type="http://schemas.openxmlformats.org/officeDocument/2006/relationships/image" Target="../media/image123.png"/><Relationship Id="rId120" Type="http://schemas.openxmlformats.org/officeDocument/2006/relationships/image" Target="../media/image139.png"/><Relationship Id="rId125" Type="http://schemas.openxmlformats.org/officeDocument/2006/relationships/image" Target="../media/image144.jpeg"/><Relationship Id="rId141" Type="http://schemas.openxmlformats.org/officeDocument/2006/relationships/image" Target="../media/image160.jpeg"/><Relationship Id="rId7" Type="http://schemas.openxmlformats.org/officeDocument/2006/relationships/diagramData" Target="../diagrams/data9.xml"/><Relationship Id="rId71" Type="http://schemas.openxmlformats.org/officeDocument/2006/relationships/image" Target="../media/image90.jpeg"/><Relationship Id="rId92" Type="http://schemas.openxmlformats.org/officeDocument/2006/relationships/image" Target="../media/image111.jpg"/><Relationship Id="rId2" Type="http://schemas.openxmlformats.org/officeDocument/2006/relationships/diagramData" Target="../diagrams/data8.xml"/><Relationship Id="rId29" Type="http://schemas.openxmlformats.org/officeDocument/2006/relationships/image" Target="../media/image48.png"/><Relationship Id="rId24" Type="http://schemas.openxmlformats.org/officeDocument/2006/relationships/image" Target="../media/image43.jpeg"/><Relationship Id="rId40" Type="http://schemas.openxmlformats.org/officeDocument/2006/relationships/image" Target="../media/image59.png"/><Relationship Id="rId45" Type="http://schemas.openxmlformats.org/officeDocument/2006/relationships/image" Target="../media/image64.jpeg"/><Relationship Id="rId66" Type="http://schemas.openxmlformats.org/officeDocument/2006/relationships/image" Target="../media/image85.gif"/><Relationship Id="rId87" Type="http://schemas.openxmlformats.org/officeDocument/2006/relationships/image" Target="../media/image106.png"/><Relationship Id="rId110" Type="http://schemas.openxmlformats.org/officeDocument/2006/relationships/image" Target="../media/image129.jpeg"/><Relationship Id="rId115" Type="http://schemas.openxmlformats.org/officeDocument/2006/relationships/image" Target="../media/image134.png"/><Relationship Id="rId131" Type="http://schemas.openxmlformats.org/officeDocument/2006/relationships/image" Target="../media/image150.jpeg"/><Relationship Id="rId136" Type="http://schemas.openxmlformats.org/officeDocument/2006/relationships/image" Target="../media/image155.png"/><Relationship Id="rId61" Type="http://schemas.openxmlformats.org/officeDocument/2006/relationships/image" Target="../media/image80.jpeg"/><Relationship Id="rId82" Type="http://schemas.openxmlformats.org/officeDocument/2006/relationships/image" Target="../media/image101.png"/><Relationship Id="rId19" Type="http://schemas.openxmlformats.org/officeDocument/2006/relationships/image" Target="../media/image38.png"/><Relationship Id="rId14" Type="http://schemas.openxmlformats.org/officeDocument/2006/relationships/diagramQuickStyle" Target="../diagrams/quickStyle10.xml"/><Relationship Id="rId30" Type="http://schemas.openxmlformats.org/officeDocument/2006/relationships/image" Target="../media/image49.jpeg"/><Relationship Id="rId35" Type="http://schemas.openxmlformats.org/officeDocument/2006/relationships/image" Target="../media/image54.jpeg"/><Relationship Id="rId56" Type="http://schemas.openxmlformats.org/officeDocument/2006/relationships/image" Target="../media/image75.png"/><Relationship Id="rId77" Type="http://schemas.openxmlformats.org/officeDocument/2006/relationships/image" Target="../media/image96.jpg"/><Relationship Id="rId100" Type="http://schemas.openxmlformats.org/officeDocument/2006/relationships/image" Target="../media/image119.png"/><Relationship Id="rId105" Type="http://schemas.openxmlformats.org/officeDocument/2006/relationships/image" Target="../media/image124.jpeg"/><Relationship Id="rId126" Type="http://schemas.openxmlformats.org/officeDocument/2006/relationships/image" Target="../media/image1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23.png"/><Relationship Id="rId3" Type="http://schemas.openxmlformats.org/officeDocument/2006/relationships/image" Target="../media/image163.png"/><Relationship Id="rId7" Type="http://schemas.openxmlformats.org/officeDocument/2006/relationships/image" Target="../media/image167.jpg"/><Relationship Id="rId12" Type="http://schemas.openxmlformats.org/officeDocument/2006/relationships/image" Target="../media/image172.png"/><Relationship Id="rId2" Type="http://schemas.openxmlformats.org/officeDocument/2006/relationships/image" Target="../media/image2.png"/><Relationship Id="rId16"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66.jp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24.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jpg"/><Relationship Id="rId14" Type="http://schemas.openxmlformats.org/officeDocument/2006/relationships/image" Target="../media/image17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7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jpg"/></Relationships>
</file>

<file path=ppt/slides/_rels/slide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85.jpg"/><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89.png"/><Relationship Id="rId7" Type="http://schemas.openxmlformats.org/officeDocument/2006/relationships/diagramColors" Target="../diagrams/colors14.xml"/><Relationship Id="rId2" Type="http://schemas.openxmlformats.org/officeDocument/2006/relationships/image" Target="../media/image188.jpg"/><Relationship Id="rId1" Type="http://schemas.openxmlformats.org/officeDocument/2006/relationships/slideLayout" Target="../slideLayouts/slideLayout6.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5.gi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91.jpg"/><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94.jpg"/><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7.gi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6" Type="http://schemas.microsoft.com/office/2007/relationships/diagramDrawing" Target="../diagrams/drawing21.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1.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19.png"/><Relationship Id="rId5" Type="http://schemas.microsoft.com/office/2007/relationships/hdphoto" Target="../media/hdphoto2.wdp"/><Relationship Id="rId4" Type="http://schemas.openxmlformats.org/officeDocument/2006/relationships/image" Target="../media/image218.png"/></Relationships>
</file>

<file path=ppt/slides/_rels/slide51.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0" y="3107905"/>
            <a:ext cx="7734300" cy="1470025"/>
          </a:xfrm>
        </p:spPr>
        <p:txBody>
          <a:bodyPr>
            <a:normAutofit/>
          </a:bodyPr>
          <a:lstStyle/>
          <a:p>
            <a:r>
              <a:rPr lang="en-US" dirty="0" smtClean="0"/>
              <a:t>An Introduction to the</a:t>
            </a:r>
            <a:br>
              <a:rPr lang="en-US" dirty="0" smtClean="0"/>
            </a:br>
            <a:r>
              <a:rPr lang="en-US" dirty="0" smtClean="0"/>
              <a:t>RFgen Mobile Framework</a:t>
            </a:r>
            <a:endParaRPr lang="en-US" dirty="0"/>
          </a:p>
        </p:txBody>
      </p:sp>
      <p:sp>
        <p:nvSpPr>
          <p:cNvPr id="3" name="Subtitle 2"/>
          <p:cNvSpPr>
            <a:spLocks noGrp="1"/>
          </p:cNvSpPr>
          <p:nvPr>
            <p:ph type="subTitle" idx="1"/>
          </p:nvPr>
        </p:nvSpPr>
        <p:spPr>
          <a:xfrm>
            <a:off x="809067" y="4847440"/>
            <a:ext cx="6400800" cy="1333500"/>
          </a:xfrm>
        </p:spPr>
        <p:txBody>
          <a:bodyPr anchor="t">
            <a:normAutofit/>
          </a:bodyPr>
          <a:lstStyle/>
          <a:p>
            <a:pPr>
              <a:defRPr/>
            </a:pPr>
            <a:r>
              <a:rPr lang="en-US" sz="2200" dirty="0" smtClean="0">
                <a:solidFill>
                  <a:schemeClr val="accent6">
                    <a:lumMod val="75000"/>
                  </a:schemeClr>
                </a:solidFill>
              </a:rPr>
              <a:t>Presented </a:t>
            </a:r>
            <a:r>
              <a:rPr lang="en-US" sz="2200" dirty="0">
                <a:solidFill>
                  <a:schemeClr val="accent6">
                    <a:lumMod val="75000"/>
                  </a:schemeClr>
                </a:solidFill>
              </a:rPr>
              <a:t>by: </a:t>
            </a:r>
          </a:p>
          <a:p>
            <a:pPr>
              <a:defRPr/>
            </a:pPr>
            <a:r>
              <a:rPr lang="en-US" sz="2200" dirty="0" smtClean="0">
                <a:solidFill>
                  <a:schemeClr val="accent6">
                    <a:lumMod val="75000"/>
                  </a:schemeClr>
                </a:solidFill>
              </a:rPr>
              <a:t>Sales Consultant</a:t>
            </a:r>
            <a:endParaRPr lang="en-US" sz="2200" dirty="0"/>
          </a:p>
        </p:txBody>
      </p:sp>
    </p:spTree>
    <p:extLst>
      <p:ext uri="{BB962C8B-B14F-4D97-AF65-F5344CB8AC3E}">
        <p14:creationId xmlns:p14="http://schemas.microsoft.com/office/powerpoint/2010/main" val="413900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245142"/>
            <a:ext cx="8229600" cy="1143000"/>
          </a:xfrm>
        </p:spPr>
        <p:txBody>
          <a:bodyPr anchor="t">
            <a:normAutofit/>
          </a:bodyPr>
          <a:lstStyle/>
          <a:p>
            <a:pPr algn="l"/>
            <a:r>
              <a:rPr lang="en-US" sz="3600" b="1" dirty="0" smtClean="0">
                <a:latin typeface="Arial" pitchFamily="34" charset="0"/>
                <a:cs typeface="Arial" pitchFamily="34" charset="0"/>
              </a:rPr>
              <a:t>The RFgen </a:t>
            </a:r>
            <a:r>
              <a:rPr lang="en-US" sz="3600" b="1" dirty="0">
                <a:latin typeface="Arial" pitchFamily="34" charset="0"/>
                <a:cs typeface="Arial" pitchFamily="34" charset="0"/>
              </a:rPr>
              <a:t>Mobile </a:t>
            </a:r>
            <a:r>
              <a:rPr lang="en-US" sz="3600" b="1" dirty="0" smtClean="0">
                <a:latin typeface="Arial" pitchFamily="34" charset="0"/>
                <a:cs typeface="Arial" pitchFamily="34" charset="0"/>
              </a:rPr>
              <a:t>Framework</a:t>
            </a:r>
            <a:endParaRPr lang="en-US" sz="3600" b="1" dirty="0">
              <a:latin typeface="Arial" pitchFamily="34" charset="0"/>
              <a:cs typeface="Arial"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47537885"/>
              </p:ext>
            </p:extLst>
          </p:nvPr>
        </p:nvGraphicFramePr>
        <p:xfrm>
          <a:off x="0" y="1245189"/>
          <a:ext cx="9067799" cy="4571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10</a:t>
            </a:fld>
            <a:endParaRPr lang="en-US"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9755" y="4493187"/>
            <a:ext cx="521099" cy="52109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481" y="4496836"/>
            <a:ext cx="521099" cy="52109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6826" y="4491888"/>
            <a:ext cx="533220" cy="533220"/>
          </a:xfrm>
          <a:prstGeom prst="rect">
            <a:avLst/>
          </a:prstGeom>
        </p:spPr>
      </p:pic>
    </p:spTree>
    <p:extLst>
      <p:ext uri="{BB962C8B-B14F-4D97-AF65-F5344CB8AC3E}">
        <p14:creationId xmlns:p14="http://schemas.microsoft.com/office/powerpoint/2010/main" val="4134332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66272" y="1104231"/>
            <a:ext cx="4972928" cy="445837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Outside the Four Walls</a:t>
            </a:r>
            <a:endParaRPr lang="en-US" b="1" dirty="0"/>
          </a:p>
        </p:txBody>
      </p:sp>
      <p:sp>
        <p:nvSpPr>
          <p:cNvPr id="6" name="Rectangle 5"/>
          <p:cNvSpPr/>
          <p:nvPr/>
        </p:nvSpPr>
        <p:spPr>
          <a:xfrm>
            <a:off x="381000" y="1104309"/>
            <a:ext cx="3485272" cy="44582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Inside the Four Walls</a:t>
            </a:r>
            <a:endParaRPr lang="en-US" b="1" dirty="0"/>
          </a:p>
        </p:txBody>
      </p:sp>
      <p:sp>
        <p:nvSpPr>
          <p:cNvPr id="2" name="Title 1"/>
          <p:cNvSpPr>
            <a:spLocks noGrp="1"/>
          </p:cNvSpPr>
          <p:nvPr>
            <p:ph type="title"/>
          </p:nvPr>
        </p:nvSpPr>
        <p:spPr/>
        <p:txBody>
          <a:bodyPr/>
          <a:lstStyle/>
          <a:p>
            <a:r>
              <a:rPr lang="en-US" dirty="0" smtClean="0"/>
              <a:t>Where is RFgen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53224577"/>
              </p:ext>
            </p:extLst>
          </p:nvPr>
        </p:nvGraphicFramePr>
        <p:xfrm>
          <a:off x="0" y="2126576"/>
          <a:ext cx="4270672"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74120658"/>
              </p:ext>
            </p:extLst>
          </p:nvPr>
        </p:nvGraphicFramePr>
        <p:xfrm>
          <a:off x="3994542" y="1994104"/>
          <a:ext cx="4604318" cy="3510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11</a:t>
            </a:fld>
            <a:endParaRPr lang="en-US" dirty="0"/>
          </a:p>
        </p:txBody>
      </p:sp>
    </p:spTree>
    <p:extLst>
      <p:ext uri="{BB962C8B-B14F-4D97-AF65-F5344CB8AC3E}">
        <p14:creationId xmlns:p14="http://schemas.microsoft.com/office/powerpoint/2010/main" val="50423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0" y="5793058"/>
            <a:ext cx="9144000" cy="1200329"/>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normAutofit/>
          </a:bodyPr>
          <a:lstStyle/>
          <a:p>
            <a:r>
              <a:rPr lang="en-US" sz="3000" dirty="0" smtClean="0"/>
              <a:t>2,800+ Sites | 25</a:t>
            </a:r>
            <a:r>
              <a:rPr lang="en-US" sz="3000" dirty="0"/>
              <a:t>+ </a:t>
            </a:r>
            <a:r>
              <a:rPr lang="en-US" sz="3000" dirty="0" smtClean="0"/>
              <a:t>Industries | 35+ Countries</a:t>
            </a:r>
            <a:endParaRPr lang="en-US" sz="3000" dirty="0"/>
          </a:p>
        </p:txBody>
      </p:sp>
      <p:graphicFrame>
        <p:nvGraphicFramePr>
          <p:cNvPr id="4" name="Content Placeholder 3"/>
          <p:cNvGraphicFramePr>
            <a:graphicFrameLocks/>
          </p:cNvGraphicFramePr>
          <p:nvPr>
            <p:extLst>
              <p:ext uri="{D42A27DB-BD31-4B8C-83A1-F6EECF244321}">
                <p14:modId xmlns:p14="http://schemas.microsoft.com/office/powerpoint/2010/main" val="3559572371"/>
              </p:ext>
            </p:extLst>
          </p:nvPr>
        </p:nvGraphicFramePr>
        <p:xfrm>
          <a:off x="457200" y="937840"/>
          <a:ext cx="8229600" cy="172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778716810"/>
              </p:ext>
            </p:extLst>
          </p:nvPr>
        </p:nvGraphicFramePr>
        <p:xfrm>
          <a:off x="454852" y="2792468"/>
          <a:ext cx="8229600" cy="1729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971807800"/>
              </p:ext>
            </p:extLst>
          </p:nvPr>
        </p:nvGraphicFramePr>
        <p:xfrm>
          <a:off x="452504" y="4618960"/>
          <a:ext cx="8229600" cy="17291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6016" y="1817390"/>
            <a:ext cx="1428741" cy="282919"/>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0740" y="2091010"/>
            <a:ext cx="894930" cy="138633"/>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93047" y="1541246"/>
            <a:ext cx="826986" cy="414271"/>
          </a:xfrm>
          <a:prstGeom prst="rect">
            <a:avLst/>
          </a:prstGeom>
        </p:spPr>
      </p:pic>
      <p:pic>
        <p:nvPicPr>
          <p:cNvPr id="10" name="Picture 2" descr="https://encrypted-tbn0.gstatic.com/images?q=tbn:ANd9GcQRdZKkIeiAywGPCBy6rE34h3YXo115kf3vy-nMfQH7yr1SbSu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15271" y="1656582"/>
            <a:ext cx="547975" cy="18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1096" y="1441407"/>
            <a:ext cx="1341143" cy="195278"/>
          </a:xfrm>
          <a:prstGeom prst="rect">
            <a:avLst/>
          </a:prstGeom>
        </p:spPr>
      </p:pic>
      <p:pic>
        <p:nvPicPr>
          <p:cNvPr id="14" name="Picture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16544" y="2286019"/>
            <a:ext cx="1233845" cy="250397"/>
          </a:xfrm>
          <a:prstGeom prst="rect">
            <a:avLst/>
          </a:prstGeom>
        </p:spPr>
      </p:pic>
      <p:pic>
        <p:nvPicPr>
          <p:cNvPr id="11" name="Picture 1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02172" y="2447329"/>
            <a:ext cx="1015088" cy="12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6720" y="1466850"/>
            <a:ext cx="389646" cy="324812"/>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27568" y="2272166"/>
            <a:ext cx="292855" cy="292855"/>
          </a:xfrm>
          <a:prstGeom prst="rect">
            <a:avLst/>
          </a:prstGeom>
        </p:spPr>
      </p:pic>
      <p:pic>
        <p:nvPicPr>
          <p:cNvPr id="18" name="Picture 1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83075" y="2039012"/>
            <a:ext cx="899053" cy="18547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793983" y="1484747"/>
            <a:ext cx="747315" cy="181778"/>
          </a:xfrm>
          <a:prstGeom prst="rect">
            <a:avLst/>
          </a:prstGeom>
        </p:spPr>
      </p:pic>
      <p:pic>
        <p:nvPicPr>
          <p:cNvPr id="27" name="Picture 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193153" y="2213767"/>
            <a:ext cx="740168" cy="116799"/>
          </a:xfrm>
          <a:prstGeom prst="rect">
            <a:avLst/>
          </a:prstGeom>
        </p:spPr>
      </p:pic>
      <p:pic>
        <p:nvPicPr>
          <p:cNvPr id="1027" name="Picture 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385515" y="2344942"/>
            <a:ext cx="677236" cy="24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3911" y="1847047"/>
            <a:ext cx="974368" cy="246256"/>
          </a:xfrm>
          <a:prstGeom prst="rect">
            <a:avLst/>
          </a:prstGeom>
        </p:spPr>
      </p:pic>
      <p:pic>
        <p:nvPicPr>
          <p:cNvPr id="102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19925" y="1682757"/>
            <a:ext cx="712269" cy="20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descr="MelaleucaLogo.jpg"/>
          <p:cNvPicPr>
            <a:picLocks noChangeAspect="1"/>
          </p:cNvPicPr>
          <p:nvPr/>
        </p:nvPicPr>
        <p:blipFill>
          <a:blip r:embed="rId32" cstate="print"/>
          <a:stretch>
            <a:fillRect/>
          </a:stretch>
        </p:blipFill>
        <p:spPr>
          <a:xfrm>
            <a:off x="4482388" y="2351852"/>
            <a:ext cx="782054" cy="204144"/>
          </a:xfrm>
          <a:prstGeom prst="rect">
            <a:avLst/>
          </a:prstGeom>
        </p:spPr>
      </p:pic>
      <p:pic>
        <p:nvPicPr>
          <p:cNvPr id="35" name="Picture 9"/>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065918" y="1463363"/>
            <a:ext cx="1006211" cy="17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839693" y="1926134"/>
            <a:ext cx="336345" cy="336345"/>
          </a:xfrm>
          <a:prstGeom prst="rect">
            <a:avLst/>
          </a:prstGeom>
        </p:spPr>
      </p:pic>
      <p:pic>
        <p:nvPicPr>
          <p:cNvPr id="30" name="Picture 2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7785" y="1962010"/>
            <a:ext cx="307005" cy="264546"/>
          </a:xfrm>
          <a:prstGeom prst="rect">
            <a:avLst/>
          </a:prstGeom>
        </p:spPr>
      </p:pic>
      <p:pic>
        <p:nvPicPr>
          <p:cNvPr id="33" name="Picture 32"/>
          <p:cNvPicPr>
            <a:picLocks noChangeAspect="1" noChangeArrowheads="1"/>
          </p:cNvPicPr>
          <p:nvPr/>
        </p:nvPicPr>
        <p:blipFill>
          <a:blip r:embed="rId36" cstate="print"/>
          <a:srcRect/>
          <a:stretch>
            <a:fillRect/>
          </a:stretch>
        </p:blipFill>
        <p:spPr bwMode="auto">
          <a:xfrm>
            <a:off x="4002654" y="1665983"/>
            <a:ext cx="1133554" cy="268856"/>
          </a:xfrm>
          <a:prstGeom prst="rect">
            <a:avLst/>
          </a:prstGeom>
          <a:noFill/>
          <a:ln w="0">
            <a:noFill/>
            <a:miter lim="800000"/>
            <a:headEnd/>
            <a:tailEnd/>
          </a:ln>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84231" y="2004428"/>
            <a:ext cx="346309" cy="179756"/>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06603" y="2090408"/>
            <a:ext cx="546050" cy="179417"/>
          </a:xfrm>
          <a:prstGeom prst="rect">
            <a:avLst/>
          </a:prstGeom>
        </p:spPr>
      </p:pic>
      <p:pic>
        <p:nvPicPr>
          <p:cNvPr id="41" name="Picture 40"/>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602512" y="2354150"/>
            <a:ext cx="645888" cy="1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1"/>
          <p:cNvPicPr>
            <a:picLocks noChangeAspect="1" noChangeArrowheads="1"/>
          </p:cNvPicPr>
          <p:nvPr/>
        </p:nvPicPr>
        <p:blipFill>
          <a:blip r:embed="rId40" cstate="print"/>
          <a:srcRect/>
          <a:stretch>
            <a:fillRect/>
          </a:stretch>
        </p:blipFill>
        <p:spPr bwMode="auto">
          <a:xfrm>
            <a:off x="6031744" y="1695525"/>
            <a:ext cx="944256" cy="306245"/>
          </a:xfrm>
          <a:prstGeom prst="rect">
            <a:avLst/>
          </a:prstGeom>
          <a:noFill/>
          <a:ln w="9525">
            <a:noFill/>
            <a:miter lim="800000"/>
            <a:headEnd/>
            <a:tailEnd/>
          </a:ln>
        </p:spPr>
      </p:pic>
      <p:pic>
        <p:nvPicPr>
          <p:cNvPr id="43" name="Picture 4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621129" y="1476547"/>
            <a:ext cx="538726" cy="146925"/>
          </a:xfrm>
          <a:prstGeom prst="rect">
            <a:avLst/>
          </a:prstGeom>
        </p:spPr>
      </p:pic>
      <p:pic>
        <p:nvPicPr>
          <p:cNvPr id="45" name="Picture 76"/>
          <p:cNvPicPr>
            <a:picLocks noChangeAspect="1" noChangeArrowheads="1"/>
          </p:cNvPicPr>
          <p:nvPr/>
        </p:nvPicPr>
        <p:blipFill>
          <a:blip r:embed="rId42" cstate="print"/>
          <a:srcRect/>
          <a:stretch>
            <a:fillRect/>
          </a:stretch>
        </p:blipFill>
        <p:spPr bwMode="auto">
          <a:xfrm>
            <a:off x="6333210" y="2361378"/>
            <a:ext cx="607558" cy="139792"/>
          </a:xfrm>
          <a:prstGeom prst="rect">
            <a:avLst/>
          </a:prstGeom>
          <a:noFill/>
          <a:ln w="0">
            <a:noFill/>
            <a:miter lim="800000"/>
            <a:headEnd/>
            <a:tailEnd/>
          </a:ln>
        </p:spPr>
      </p:pic>
      <p:pic>
        <p:nvPicPr>
          <p:cNvPr id="46" name="Picture 45"/>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15062" y="2120049"/>
            <a:ext cx="639386" cy="117138"/>
          </a:xfrm>
          <a:prstGeom prst="rect">
            <a:avLst/>
          </a:prstGeom>
        </p:spPr>
      </p:pic>
      <p:pic>
        <p:nvPicPr>
          <p:cNvPr id="31" name="Picture 3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645746" y="1681050"/>
            <a:ext cx="346530" cy="346530"/>
          </a:xfrm>
          <a:prstGeom prst="rect">
            <a:avLst/>
          </a:prstGeom>
        </p:spPr>
      </p:pic>
      <p:pic>
        <p:nvPicPr>
          <p:cNvPr id="49" name="Picture 4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309395" y="1466850"/>
            <a:ext cx="580908" cy="192994"/>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263970" y="2209858"/>
            <a:ext cx="561556" cy="208685"/>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990928" y="1918182"/>
            <a:ext cx="484109" cy="261681"/>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756869" y="1551872"/>
            <a:ext cx="699546" cy="319168"/>
          </a:xfrm>
          <a:prstGeom prst="rect">
            <a:avLst/>
          </a:prstGeom>
        </p:spPr>
      </p:pic>
      <p:pic>
        <p:nvPicPr>
          <p:cNvPr id="55" name="Picture 54"/>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175708" y="1417247"/>
            <a:ext cx="487966" cy="22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69681" y="2424127"/>
            <a:ext cx="1307055" cy="17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5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7308930" y="1889270"/>
            <a:ext cx="622238" cy="318033"/>
          </a:xfrm>
          <a:prstGeom prst="rect">
            <a:avLst/>
          </a:prstGeom>
        </p:spPr>
      </p:pic>
      <p:pic>
        <p:nvPicPr>
          <p:cNvPr id="59" name="Picture 58"/>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263971" y="1753181"/>
            <a:ext cx="391421" cy="171676"/>
          </a:xfrm>
          <a:prstGeom prst="rect">
            <a:avLst/>
          </a:prstGeom>
        </p:spPr>
      </p:pic>
      <p:pic>
        <p:nvPicPr>
          <p:cNvPr id="63" name="Picture 62" descr="https://encrypted-tbn0.google.com/images?q=tbn:ANd9GcQy7m_V0wPRymgLm8WE-hfpazDdgVze3NyOp8t4qBYdDb20TeDU1Q"/>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2208210" y="3340351"/>
            <a:ext cx="627256" cy="2134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3127568" y="4141201"/>
            <a:ext cx="388103" cy="186185"/>
          </a:xfrm>
          <a:prstGeom prst="rect">
            <a:avLst/>
          </a:prstGeom>
        </p:spPr>
      </p:pic>
      <p:pic>
        <p:nvPicPr>
          <p:cNvPr id="54" name="Picture 53"/>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048210" y="2232819"/>
            <a:ext cx="503465" cy="166144"/>
          </a:xfrm>
          <a:prstGeom prst="rect">
            <a:avLst/>
          </a:prstGeom>
        </p:spPr>
      </p:pic>
      <p:pic>
        <p:nvPicPr>
          <p:cNvPr id="50" name="Picture 3"/>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297308" y="1449576"/>
            <a:ext cx="380930" cy="183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24950" y="4243542"/>
            <a:ext cx="1355880" cy="20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spect="1" noChangeArrowheads="1"/>
          </p:cNvPicPr>
          <p:nvPr/>
        </p:nvPicPr>
        <p:blipFill>
          <a:blip r:embed="rId58" cstate="print"/>
          <a:srcRect/>
          <a:stretch>
            <a:fillRect/>
          </a:stretch>
        </p:blipFill>
        <p:spPr bwMode="auto">
          <a:xfrm>
            <a:off x="1438087" y="3302857"/>
            <a:ext cx="470860" cy="348786"/>
          </a:xfrm>
          <a:prstGeom prst="rect">
            <a:avLst/>
          </a:prstGeom>
          <a:noFill/>
          <a:ln w="9525">
            <a:noFill/>
            <a:miter lim="800000"/>
            <a:headEnd/>
            <a:tailEnd/>
          </a:ln>
        </p:spPr>
      </p:pic>
      <p:pic>
        <p:nvPicPr>
          <p:cNvPr id="72" name="Picture 71"/>
          <p:cNvPicPr>
            <a:picLocks noChangeAspect="1" noChangeArrowheads="1"/>
          </p:cNvPicPr>
          <p:nvPr/>
        </p:nvPicPr>
        <p:blipFill>
          <a:blip r:embed="rId59" cstate="print"/>
          <a:srcRect/>
          <a:stretch>
            <a:fillRect/>
          </a:stretch>
        </p:blipFill>
        <p:spPr bwMode="auto">
          <a:xfrm>
            <a:off x="1019882" y="3322350"/>
            <a:ext cx="390022" cy="300273"/>
          </a:xfrm>
          <a:prstGeom prst="rect">
            <a:avLst/>
          </a:prstGeom>
          <a:noFill/>
          <a:ln w="9525" algn="ctr">
            <a:noFill/>
            <a:miter lim="800000"/>
            <a:headEnd/>
            <a:tailEnd/>
          </a:ln>
        </p:spPr>
      </p:pic>
      <p:pic>
        <p:nvPicPr>
          <p:cNvPr id="73" name="Picture 72" descr="https://encrypted-tbn2.google.com/images?q=tbn:ANd9GcTGRlqqLedCXxuAJfSx55irPJZmumSJABs3IoMY1rYzHxmLeOzd"/>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34413" y="3297385"/>
            <a:ext cx="388957" cy="32838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1285269" y="3711055"/>
            <a:ext cx="605905" cy="19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74" descr="sllogo.gif"/>
          <p:cNvPicPr>
            <a:picLocks noChangeAspect="1"/>
          </p:cNvPicPr>
          <p:nvPr/>
        </p:nvPicPr>
        <p:blipFill>
          <a:blip r:embed="rId62" cstate="print"/>
          <a:srcRect/>
          <a:stretch>
            <a:fillRect/>
          </a:stretch>
        </p:blipFill>
        <p:spPr bwMode="auto">
          <a:xfrm>
            <a:off x="512517" y="3682819"/>
            <a:ext cx="616946" cy="246657"/>
          </a:xfrm>
          <a:prstGeom prst="rect">
            <a:avLst/>
          </a:prstGeom>
          <a:noFill/>
          <a:ln w="9525">
            <a:noFill/>
            <a:miter lim="800000"/>
            <a:headEnd/>
            <a:tailEnd/>
          </a:ln>
        </p:spPr>
      </p:pic>
      <p:pic>
        <p:nvPicPr>
          <p:cNvPr id="69" name="Picture 68"/>
          <p:cNvPicPr>
            <a:picLocks noChangeAspect="1" noChangeArrowheads="1"/>
          </p:cNvPicPr>
          <p:nvPr/>
        </p:nvPicPr>
        <p:blipFill>
          <a:blip r:embed="rId63" cstate="print"/>
          <a:srcRect/>
          <a:stretch>
            <a:fillRect/>
          </a:stretch>
        </p:blipFill>
        <p:spPr bwMode="auto">
          <a:xfrm>
            <a:off x="1395912" y="3972121"/>
            <a:ext cx="523126" cy="264405"/>
          </a:xfrm>
          <a:prstGeom prst="rect">
            <a:avLst/>
          </a:prstGeom>
          <a:noFill/>
          <a:ln w="9525">
            <a:noFill/>
            <a:miter lim="800000"/>
            <a:headEnd/>
            <a:tailEnd/>
          </a:ln>
        </p:spPr>
      </p:pic>
      <p:pic>
        <p:nvPicPr>
          <p:cNvPr id="13" name="Picture 12"/>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2234597" y="4110037"/>
            <a:ext cx="418091" cy="235177"/>
          </a:xfrm>
          <a:prstGeom prst="rect">
            <a:avLst/>
          </a:prstGeom>
        </p:spPr>
      </p:pic>
      <p:pic>
        <p:nvPicPr>
          <p:cNvPr id="61" name="Picture 6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2165013" y="3799286"/>
            <a:ext cx="897738" cy="238176"/>
          </a:xfrm>
          <a:prstGeom prst="rect">
            <a:avLst/>
          </a:prstGeom>
        </p:spPr>
      </p:pic>
      <p:pic>
        <p:nvPicPr>
          <p:cNvPr id="64" name="Picture 63"/>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2692890" y="4034173"/>
            <a:ext cx="399710" cy="399710"/>
          </a:xfrm>
          <a:prstGeom prst="rect">
            <a:avLst/>
          </a:prstGeom>
        </p:spPr>
      </p:pic>
      <p:pic>
        <p:nvPicPr>
          <p:cNvPr id="65" name="Picture 64"/>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2878333" y="3292063"/>
            <a:ext cx="697148" cy="311285"/>
          </a:xfrm>
          <a:prstGeom prst="rect">
            <a:avLst/>
          </a:prstGeom>
        </p:spPr>
      </p:pic>
      <p:pic>
        <p:nvPicPr>
          <p:cNvPr id="62" name="Picture 61"/>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3006922" y="3582074"/>
            <a:ext cx="491626" cy="18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2158138" y="3571499"/>
            <a:ext cx="829248" cy="213501"/>
          </a:xfrm>
          <a:prstGeom prst="rect">
            <a:avLst/>
          </a:prstGeom>
        </p:spPr>
      </p:pic>
      <p:pic>
        <p:nvPicPr>
          <p:cNvPr id="60" name="Picture 59"/>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2999715" y="3777569"/>
            <a:ext cx="551321" cy="33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5635772" y="3327790"/>
            <a:ext cx="536029" cy="236997"/>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304495" y="3933999"/>
            <a:ext cx="573509" cy="14813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5616335" y="3895476"/>
            <a:ext cx="557523" cy="196968"/>
          </a:xfrm>
          <a:prstGeom prst="rect">
            <a:avLst/>
          </a:prstGeom>
        </p:spPr>
      </p:pic>
      <p:pic>
        <p:nvPicPr>
          <p:cNvPr id="82" name="Picture 2"/>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318068" y="3339684"/>
            <a:ext cx="617645" cy="186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83"/>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3878127" y="3577620"/>
            <a:ext cx="748537" cy="18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63079" y="3570837"/>
            <a:ext cx="600001" cy="21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8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992861" y="3321472"/>
            <a:ext cx="484745" cy="181778"/>
          </a:xfrm>
          <a:prstGeom prst="rect">
            <a:avLst/>
          </a:prstGeom>
        </p:spPr>
      </p:pic>
      <p:pic>
        <p:nvPicPr>
          <p:cNvPr id="17" name="Picture 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4537662" y="3313299"/>
            <a:ext cx="667690" cy="200306"/>
          </a:xfrm>
          <a:prstGeom prst="rect">
            <a:avLst/>
          </a:prstGeom>
        </p:spPr>
      </p:pic>
      <p:pic>
        <p:nvPicPr>
          <p:cNvPr id="90" name="Picture 8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251572" y="3330451"/>
            <a:ext cx="753695" cy="153252"/>
          </a:xfrm>
          <a:prstGeom prst="rect">
            <a:avLst/>
          </a:prstGeom>
        </p:spPr>
      </p:pic>
      <p:pic>
        <p:nvPicPr>
          <p:cNvPr id="92" name="Picture 9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233645" y="4013724"/>
            <a:ext cx="799472" cy="187305"/>
          </a:xfrm>
          <a:prstGeom prst="rect">
            <a:avLst/>
          </a:prstGeom>
        </p:spPr>
      </p:pic>
      <p:pic>
        <p:nvPicPr>
          <p:cNvPr id="93" name="Picture 2"/>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8056668" y="3275434"/>
            <a:ext cx="363225" cy="25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7349701" y="3585590"/>
            <a:ext cx="570798" cy="92205"/>
          </a:xfrm>
          <a:prstGeom prst="rect">
            <a:avLst/>
          </a:prstGeom>
        </p:spPr>
      </p:pic>
      <p:pic>
        <p:nvPicPr>
          <p:cNvPr id="97" name="Picture 9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974362" y="4218429"/>
            <a:ext cx="620104" cy="195089"/>
          </a:xfrm>
          <a:prstGeom prst="rect">
            <a:avLst/>
          </a:prstGeom>
        </p:spPr>
      </p:pic>
      <p:pic>
        <p:nvPicPr>
          <p:cNvPr id="99" name="Picture 98"/>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804362" y="3875663"/>
            <a:ext cx="450195" cy="140461"/>
          </a:xfrm>
          <a:prstGeom prst="rect">
            <a:avLst/>
          </a:prstGeom>
        </p:spPr>
      </p:pic>
      <p:pic>
        <p:nvPicPr>
          <p:cNvPr id="83" name="Picture 8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3909500" y="3848731"/>
            <a:ext cx="293784" cy="200948"/>
          </a:xfrm>
          <a:prstGeom prst="rect">
            <a:avLst/>
          </a:prstGeom>
        </p:spPr>
      </p:pic>
      <p:pic>
        <p:nvPicPr>
          <p:cNvPr id="20" name="Picture 19"/>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822637" y="4117965"/>
            <a:ext cx="391284" cy="316037"/>
          </a:xfrm>
          <a:prstGeom prst="rect">
            <a:avLst/>
          </a:prstGeom>
        </p:spPr>
      </p:pic>
      <p:pic>
        <p:nvPicPr>
          <p:cNvPr id="21" name="Picture 20"/>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308161" y="3605866"/>
            <a:ext cx="562928" cy="236430"/>
          </a:xfrm>
          <a:prstGeom prst="rect">
            <a:avLst/>
          </a:prstGeom>
        </p:spPr>
      </p:pic>
      <p:pic>
        <p:nvPicPr>
          <p:cNvPr id="23" name="Picture 22"/>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5606671" y="3663213"/>
            <a:ext cx="567641" cy="161330"/>
          </a:xfrm>
          <a:prstGeom prst="rect">
            <a:avLst/>
          </a:prstGeom>
        </p:spPr>
      </p:pic>
      <p:pic>
        <p:nvPicPr>
          <p:cNvPr id="26" name="Picture 2"/>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6489860" y="4115092"/>
            <a:ext cx="438494" cy="33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5525877" y="4235080"/>
            <a:ext cx="971186" cy="242796"/>
          </a:xfrm>
          <a:prstGeom prst="rect">
            <a:avLst/>
          </a:prstGeom>
        </p:spPr>
      </p:pic>
      <p:pic>
        <p:nvPicPr>
          <p:cNvPr id="24" name="Picture 2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5589453" y="4181043"/>
            <a:ext cx="833205" cy="67535"/>
          </a:xfrm>
          <a:prstGeom prst="rect">
            <a:avLst/>
          </a:prstGeom>
        </p:spPr>
      </p:pic>
      <p:pic>
        <p:nvPicPr>
          <p:cNvPr id="100" name="Picture 99"/>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972914" y="3606253"/>
            <a:ext cx="614516" cy="158019"/>
          </a:xfrm>
          <a:prstGeom prst="rect">
            <a:avLst/>
          </a:prstGeom>
        </p:spPr>
      </p:pic>
      <p:pic>
        <p:nvPicPr>
          <p:cNvPr id="34" name="Picture 33"/>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050135" y="3779900"/>
            <a:ext cx="519138" cy="193120"/>
          </a:xfrm>
          <a:prstGeom prst="rect">
            <a:avLst/>
          </a:prstGeom>
        </p:spPr>
      </p:pic>
      <p:pic>
        <p:nvPicPr>
          <p:cNvPr id="37" name="Picture 36"/>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45258" y="3752659"/>
            <a:ext cx="697484" cy="163781"/>
          </a:xfrm>
          <a:prstGeom prst="rect">
            <a:avLst/>
          </a:prstGeom>
        </p:spPr>
      </p:pic>
      <p:pic>
        <p:nvPicPr>
          <p:cNvPr id="44" name="Picture 4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96586" y="4259698"/>
            <a:ext cx="594649" cy="140295"/>
          </a:xfrm>
          <a:prstGeom prst="rect">
            <a:avLst/>
          </a:prstGeom>
        </p:spPr>
      </p:pic>
      <p:pic>
        <p:nvPicPr>
          <p:cNvPr id="47" name="Picture 46"/>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136402" y="4029082"/>
            <a:ext cx="476391" cy="187021"/>
          </a:xfrm>
          <a:prstGeom prst="rect">
            <a:avLst/>
          </a:prstGeom>
        </p:spPr>
      </p:pic>
      <p:pic>
        <p:nvPicPr>
          <p:cNvPr id="102" name="Picture 101"/>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1485670" y="5797209"/>
            <a:ext cx="399608" cy="432909"/>
          </a:xfrm>
          <a:prstGeom prst="rect">
            <a:avLst/>
          </a:prstGeom>
        </p:spPr>
      </p:pic>
      <p:pic>
        <p:nvPicPr>
          <p:cNvPr id="104" name="Picture 103"/>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1134674" y="5193323"/>
            <a:ext cx="640331" cy="281612"/>
          </a:xfrm>
          <a:prstGeom prst="rect">
            <a:avLst/>
          </a:prstGeom>
        </p:spPr>
      </p:pic>
      <p:pic>
        <p:nvPicPr>
          <p:cNvPr id="105" name="Picture 6"/>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642123" y="5809825"/>
            <a:ext cx="753789" cy="1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1"/>
          <p:cNvPicPr>
            <a:picLocks noChangeAspect="1" noChangeArrowheads="1"/>
          </p:cNvPicPr>
          <p:nvPr/>
        </p:nvPicPr>
        <p:blipFill>
          <a:blip r:embed="rId100"/>
          <a:srcRect/>
          <a:stretch>
            <a:fillRect/>
          </a:stretch>
        </p:blipFill>
        <p:spPr bwMode="auto">
          <a:xfrm>
            <a:off x="491872" y="6046130"/>
            <a:ext cx="920747" cy="214939"/>
          </a:xfrm>
          <a:prstGeom prst="rect">
            <a:avLst/>
          </a:prstGeom>
          <a:noFill/>
          <a:ln w="9525">
            <a:noFill/>
            <a:miter lim="800000"/>
            <a:headEnd/>
            <a:tailEnd/>
          </a:ln>
        </p:spPr>
      </p:pic>
      <p:pic>
        <p:nvPicPr>
          <p:cNvPr id="106" name="Picture 105"/>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534654" y="5608885"/>
            <a:ext cx="559932" cy="141955"/>
          </a:xfrm>
          <a:prstGeom prst="rect">
            <a:avLst/>
          </a:prstGeom>
        </p:spPr>
      </p:pic>
      <p:pic>
        <p:nvPicPr>
          <p:cNvPr id="103" name="Picture 102"/>
          <p:cNvPicPr>
            <a:picLocks noChangeAspect="1" noChangeArrowheads="1"/>
          </p:cNvPicPr>
          <p:nvPr/>
        </p:nvPicPr>
        <p:blipFill>
          <a:blip r:embed="rId102" cstate="print"/>
          <a:srcRect/>
          <a:stretch>
            <a:fillRect/>
          </a:stretch>
        </p:blipFill>
        <p:spPr bwMode="auto">
          <a:xfrm>
            <a:off x="643594" y="5107853"/>
            <a:ext cx="325499" cy="381920"/>
          </a:xfrm>
          <a:prstGeom prst="rect">
            <a:avLst/>
          </a:prstGeom>
          <a:noFill/>
          <a:ln w="9525">
            <a:noFill/>
            <a:miter lim="800000"/>
            <a:headEnd/>
            <a:tailEnd/>
          </a:ln>
        </p:spPr>
      </p:pic>
      <p:pic>
        <p:nvPicPr>
          <p:cNvPr id="108" name="Picture 107"/>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216512" y="5525827"/>
            <a:ext cx="601193" cy="286283"/>
          </a:xfrm>
          <a:prstGeom prst="rect">
            <a:avLst/>
          </a:prstGeom>
        </p:spPr>
      </p:pic>
      <p:pic>
        <p:nvPicPr>
          <p:cNvPr id="111" name="Picture 2"/>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2243911" y="5639436"/>
            <a:ext cx="345704" cy="35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111"/>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2929159" y="5458090"/>
            <a:ext cx="569842" cy="120521"/>
          </a:xfrm>
          <a:prstGeom prst="rect">
            <a:avLst/>
          </a:prstGeom>
        </p:spPr>
      </p:pic>
      <p:pic>
        <p:nvPicPr>
          <p:cNvPr id="114" name="Picture 113"/>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2152964" y="5109399"/>
            <a:ext cx="688207" cy="282167"/>
          </a:xfrm>
          <a:prstGeom prst="rect">
            <a:avLst/>
          </a:prstGeom>
        </p:spPr>
      </p:pic>
      <p:pic>
        <p:nvPicPr>
          <p:cNvPr id="115" name="Picture 2"/>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2711392" y="5656261"/>
            <a:ext cx="351359" cy="38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3"/>
          <p:cNvPicPr>
            <a:picLocks noChangeAspect="1" noChangeArrowheads="1"/>
          </p:cNvPicPr>
          <p:nvPr/>
        </p:nvPicPr>
        <p:blipFill>
          <a:blip r:embed="rId108" cstate="print"/>
          <a:srcRect/>
          <a:stretch>
            <a:fillRect/>
          </a:stretch>
        </p:blipFill>
        <p:spPr bwMode="auto">
          <a:xfrm>
            <a:off x="2207693" y="5423421"/>
            <a:ext cx="599710" cy="189858"/>
          </a:xfrm>
          <a:prstGeom prst="rect">
            <a:avLst/>
          </a:prstGeom>
          <a:noFill/>
          <a:ln w="9525">
            <a:noFill/>
            <a:miter lim="800000"/>
            <a:headEnd/>
            <a:tailEnd/>
          </a:ln>
        </p:spPr>
      </p:pic>
      <p:pic>
        <p:nvPicPr>
          <p:cNvPr id="117" name="Picture 116" descr="Procurity.png"/>
          <p:cNvPicPr>
            <a:picLocks noChangeAspect="1"/>
          </p:cNvPicPr>
          <p:nvPr/>
        </p:nvPicPr>
        <p:blipFill>
          <a:blip r:embed="rId109" cstate="print"/>
          <a:srcRect/>
          <a:stretch>
            <a:fillRect/>
          </a:stretch>
        </p:blipFill>
        <p:spPr bwMode="auto">
          <a:xfrm>
            <a:off x="2152964" y="6046130"/>
            <a:ext cx="594245" cy="208096"/>
          </a:xfrm>
          <a:prstGeom prst="rect">
            <a:avLst/>
          </a:prstGeom>
          <a:noFill/>
          <a:ln w="9525">
            <a:noFill/>
            <a:miter lim="800000"/>
            <a:headEnd/>
            <a:tailEnd/>
          </a:ln>
        </p:spPr>
      </p:pic>
      <p:pic>
        <p:nvPicPr>
          <p:cNvPr id="110" name="Picture 109"/>
          <p:cNvPicPr>
            <a:picLocks noChangeAspect="1"/>
          </p:cNvPicPr>
          <p:nvPr/>
        </p:nvPicPr>
        <p:blipFill>
          <a:blip r:embed="rId110" cstate="print">
            <a:extLst>
              <a:ext uri="{28A0092B-C50C-407E-A947-70E740481C1C}">
                <a14:useLocalDpi xmlns:a14="http://schemas.microsoft.com/office/drawing/2010/main" val="0"/>
              </a:ext>
            </a:extLst>
          </a:blip>
          <a:stretch>
            <a:fillRect/>
          </a:stretch>
        </p:blipFill>
        <p:spPr>
          <a:xfrm>
            <a:off x="2841240" y="5166326"/>
            <a:ext cx="749437" cy="160594"/>
          </a:xfrm>
          <a:prstGeom prst="rect">
            <a:avLst/>
          </a:prstGeom>
        </p:spPr>
      </p:pic>
      <p:pic>
        <p:nvPicPr>
          <p:cNvPr id="109" name="Picture 108"/>
          <p:cNvPicPr>
            <a:picLocks noChangeAspect="1"/>
          </p:cNvPicPr>
          <p:nvPr/>
        </p:nvPicPr>
        <p:blipFill>
          <a:blip r:embed="rId111" cstate="print">
            <a:extLst>
              <a:ext uri="{28A0092B-C50C-407E-A947-70E740481C1C}">
                <a14:useLocalDpi xmlns:a14="http://schemas.microsoft.com/office/drawing/2010/main" val="0"/>
              </a:ext>
            </a:extLst>
          </a:blip>
          <a:stretch>
            <a:fillRect/>
          </a:stretch>
        </p:blipFill>
        <p:spPr>
          <a:xfrm>
            <a:off x="2857712" y="6058330"/>
            <a:ext cx="667690" cy="206376"/>
          </a:xfrm>
          <a:prstGeom prst="rect">
            <a:avLst/>
          </a:prstGeom>
        </p:spPr>
      </p:pic>
      <p:pic>
        <p:nvPicPr>
          <p:cNvPr id="118" name="Picture 117"/>
          <p:cNvPicPr>
            <a:picLocks noChangeAspect="1"/>
          </p:cNvPicPr>
          <p:nvPr/>
        </p:nvPicPr>
        <p:blipFill>
          <a:blip r:embed="rId112" cstate="print">
            <a:extLst>
              <a:ext uri="{28A0092B-C50C-407E-A947-70E740481C1C}">
                <a14:useLocalDpi xmlns:a14="http://schemas.microsoft.com/office/drawing/2010/main" val="0"/>
              </a:ext>
            </a:extLst>
          </a:blip>
          <a:stretch>
            <a:fillRect/>
          </a:stretch>
        </p:blipFill>
        <p:spPr>
          <a:xfrm>
            <a:off x="3179878" y="5711509"/>
            <a:ext cx="303495" cy="251902"/>
          </a:xfrm>
          <a:prstGeom prst="rect">
            <a:avLst/>
          </a:prstGeom>
        </p:spPr>
      </p:pic>
      <p:pic>
        <p:nvPicPr>
          <p:cNvPr id="124" name="Picture 123"/>
          <p:cNvPicPr>
            <a:picLocks noChangeAspect="1"/>
          </p:cNvPicPr>
          <p:nvPr/>
        </p:nvPicPr>
        <p:blipFill>
          <a:blip r:embed="rId113" cstate="print">
            <a:extLst>
              <a:ext uri="{28A0092B-C50C-407E-A947-70E740481C1C}">
                <a14:useLocalDpi xmlns:a14="http://schemas.microsoft.com/office/drawing/2010/main" val="0"/>
              </a:ext>
            </a:extLst>
          </a:blip>
          <a:stretch>
            <a:fillRect/>
          </a:stretch>
        </p:blipFill>
        <p:spPr>
          <a:xfrm>
            <a:off x="4494462" y="5178317"/>
            <a:ext cx="690461" cy="214950"/>
          </a:xfrm>
          <a:prstGeom prst="rect">
            <a:avLst/>
          </a:prstGeom>
        </p:spPr>
      </p:pic>
      <p:pic>
        <p:nvPicPr>
          <p:cNvPr id="126" name="Picture 125"/>
          <p:cNvPicPr>
            <a:picLocks noChangeAspect="1"/>
          </p:cNvPicPr>
          <p:nvPr/>
        </p:nvPicPr>
        <p:blipFill>
          <a:blip r:embed="rId114" cstate="print">
            <a:extLst>
              <a:ext uri="{28A0092B-C50C-407E-A947-70E740481C1C}">
                <a14:useLocalDpi xmlns:a14="http://schemas.microsoft.com/office/drawing/2010/main" val="0"/>
              </a:ext>
            </a:extLst>
          </a:blip>
          <a:stretch>
            <a:fillRect/>
          </a:stretch>
        </p:blipFill>
        <p:spPr>
          <a:xfrm>
            <a:off x="3900938" y="5196797"/>
            <a:ext cx="486435" cy="431712"/>
          </a:xfrm>
          <a:prstGeom prst="rect">
            <a:avLst/>
          </a:prstGeom>
        </p:spPr>
      </p:pic>
      <p:pic>
        <p:nvPicPr>
          <p:cNvPr id="127" name="Picture 126"/>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3850372" y="6053948"/>
            <a:ext cx="581094" cy="129403"/>
          </a:xfrm>
          <a:prstGeom prst="rect">
            <a:avLst/>
          </a:prstGeom>
        </p:spPr>
      </p:pic>
      <p:pic>
        <p:nvPicPr>
          <p:cNvPr id="119" name="Picture 118"/>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3884535" y="2299379"/>
            <a:ext cx="591724" cy="282671"/>
          </a:xfrm>
          <a:prstGeom prst="rect">
            <a:avLst/>
          </a:prstGeom>
        </p:spPr>
      </p:pic>
      <p:pic>
        <p:nvPicPr>
          <p:cNvPr id="122" name="Picture 121"/>
          <p:cNvPicPr>
            <a:picLocks noChangeAspect="1"/>
          </p:cNvPicPr>
          <p:nvPr/>
        </p:nvPicPr>
        <p:blipFill>
          <a:blip r:embed="rId117" cstate="print">
            <a:extLst>
              <a:ext uri="{28A0092B-C50C-407E-A947-70E740481C1C}">
                <a14:useLocalDpi xmlns:a14="http://schemas.microsoft.com/office/drawing/2010/main" val="0"/>
              </a:ext>
            </a:extLst>
          </a:blip>
          <a:stretch>
            <a:fillRect/>
          </a:stretch>
        </p:blipFill>
        <p:spPr>
          <a:xfrm>
            <a:off x="4476259" y="5469332"/>
            <a:ext cx="782514" cy="168541"/>
          </a:xfrm>
          <a:prstGeom prst="rect">
            <a:avLst/>
          </a:prstGeom>
        </p:spPr>
      </p:pic>
      <p:pic>
        <p:nvPicPr>
          <p:cNvPr id="123" name="Picture 122"/>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4454736" y="5840803"/>
            <a:ext cx="833542" cy="555695"/>
          </a:xfrm>
          <a:prstGeom prst="rect">
            <a:avLst/>
          </a:prstGeom>
        </p:spPr>
      </p:pic>
      <p:pic>
        <p:nvPicPr>
          <p:cNvPr id="121" name="Picture 120"/>
          <p:cNvPicPr>
            <a:picLocks noChangeAspect="1"/>
          </p:cNvPicPr>
          <p:nvPr/>
        </p:nvPicPr>
        <p:blipFill>
          <a:blip r:embed="rId119" cstate="print">
            <a:extLst>
              <a:ext uri="{28A0092B-C50C-407E-A947-70E740481C1C}">
                <a14:useLocalDpi xmlns:a14="http://schemas.microsoft.com/office/drawing/2010/main" val="0"/>
              </a:ext>
            </a:extLst>
          </a:blip>
          <a:stretch>
            <a:fillRect/>
          </a:stretch>
        </p:blipFill>
        <p:spPr>
          <a:xfrm>
            <a:off x="4622431" y="5711509"/>
            <a:ext cx="636342" cy="183914"/>
          </a:xfrm>
          <a:prstGeom prst="rect">
            <a:avLst/>
          </a:prstGeom>
        </p:spPr>
      </p:pic>
      <p:pic>
        <p:nvPicPr>
          <p:cNvPr id="129" name="Picture 128"/>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5607143" y="5735058"/>
            <a:ext cx="562689" cy="145787"/>
          </a:xfrm>
          <a:prstGeom prst="rect">
            <a:avLst/>
          </a:prstGeom>
        </p:spPr>
      </p:pic>
      <p:pic>
        <p:nvPicPr>
          <p:cNvPr id="130" name="Picture 129"/>
          <p:cNvPicPr>
            <a:picLocks noChangeAspect="1"/>
          </p:cNvPicPr>
          <p:nvPr/>
        </p:nvPicPr>
        <p:blipFill>
          <a:blip r:embed="rId121" cstate="print">
            <a:extLst>
              <a:ext uri="{28A0092B-C50C-407E-A947-70E740481C1C}">
                <a14:useLocalDpi xmlns:a14="http://schemas.microsoft.com/office/drawing/2010/main" val="0"/>
              </a:ext>
            </a:extLst>
          </a:blip>
          <a:stretch>
            <a:fillRect/>
          </a:stretch>
        </p:blipFill>
        <p:spPr>
          <a:xfrm>
            <a:off x="5591449" y="5150172"/>
            <a:ext cx="1311536" cy="148641"/>
          </a:xfrm>
          <a:prstGeom prst="rect">
            <a:avLst/>
          </a:prstGeom>
        </p:spPr>
      </p:pic>
      <p:pic>
        <p:nvPicPr>
          <p:cNvPr id="131" name="Picture 130"/>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6559825" y="5323398"/>
            <a:ext cx="288826" cy="319931"/>
          </a:xfrm>
          <a:prstGeom prst="rect">
            <a:avLst/>
          </a:prstGeom>
        </p:spPr>
      </p:pic>
      <p:pic>
        <p:nvPicPr>
          <p:cNvPr id="132" name="Picture 131"/>
          <p:cNvPicPr>
            <a:picLocks noChangeAspect="1"/>
          </p:cNvPicPr>
          <p:nvPr/>
        </p:nvPicPr>
        <p:blipFill>
          <a:blip r:embed="rId123" cstate="print">
            <a:extLst>
              <a:ext uri="{28A0092B-C50C-407E-A947-70E740481C1C}">
                <a14:useLocalDpi xmlns:a14="http://schemas.microsoft.com/office/drawing/2010/main" val="0"/>
              </a:ext>
            </a:extLst>
          </a:blip>
          <a:stretch>
            <a:fillRect/>
          </a:stretch>
        </p:blipFill>
        <p:spPr>
          <a:xfrm>
            <a:off x="5583987" y="5899425"/>
            <a:ext cx="958135" cy="177095"/>
          </a:xfrm>
          <a:prstGeom prst="rect">
            <a:avLst/>
          </a:prstGeom>
        </p:spPr>
      </p:pic>
      <p:pic>
        <p:nvPicPr>
          <p:cNvPr id="133" name="Picture 132"/>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5638230" y="5310402"/>
            <a:ext cx="342032" cy="339750"/>
          </a:xfrm>
          <a:prstGeom prst="rect">
            <a:avLst/>
          </a:prstGeom>
        </p:spPr>
      </p:pic>
      <p:pic>
        <p:nvPicPr>
          <p:cNvPr id="134" name="Picture 133"/>
          <p:cNvPicPr>
            <a:picLocks noChangeAspect="1" noChangeArrowheads="1"/>
          </p:cNvPicPr>
          <p:nvPr/>
        </p:nvPicPr>
        <p:blipFill>
          <a:blip r:embed="rId125" cstate="print">
            <a:extLst>
              <a:ext uri="{28A0092B-C50C-407E-A947-70E740481C1C}">
                <a14:useLocalDpi xmlns:a14="http://schemas.microsoft.com/office/drawing/2010/main" val="0"/>
              </a:ext>
            </a:extLst>
          </a:blip>
          <a:srcRect/>
          <a:stretch>
            <a:fillRect/>
          </a:stretch>
        </p:blipFill>
        <p:spPr bwMode="auto">
          <a:xfrm>
            <a:off x="6351666" y="5708736"/>
            <a:ext cx="585502" cy="14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11"/>
          <p:cNvPicPr>
            <a:picLocks noChangeAspect="1" noChangeArrowheads="1"/>
          </p:cNvPicPr>
          <p:nvPr/>
        </p:nvPicPr>
        <p:blipFill>
          <a:blip r:embed="rId126" cstate="print"/>
          <a:srcRect/>
          <a:stretch>
            <a:fillRect/>
          </a:stretch>
        </p:blipFill>
        <p:spPr bwMode="auto">
          <a:xfrm>
            <a:off x="3850372" y="5716060"/>
            <a:ext cx="752725" cy="200401"/>
          </a:xfrm>
          <a:prstGeom prst="rect">
            <a:avLst/>
          </a:prstGeom>
          <a:noFill/>
          <a:ln w="9525">
            <a:noFill/>
            <a:miter lim="800000"/>
            <a:headEnd/>
            <a:tailEnd/>
          </a:ln>
        </p:spPr>
      </p:pic>
      <p:pic>
        <p:nvPicPr>
          <p:cNvPr id="139" name="Picture 138"/>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5540165" y="6083709"/>
            <a:ext cx="1409813" cy="180232"/>
          </a:xfrm>
          <a:prstGeom prst="rect">
            <a:avLst/>
          </a:prstGeom>
        </p:spPr>
      </p:pic>
      <p:pic>
        <p:nvPicPr>
          <p:cNvPr id="140" name="Picture 139"/>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6006055" y="5312630"/>
            <a:ext cx="487167" cy="365375"/>
          </a:xfrm>
          <a:prstGeom prst="rect">
            <a:avLst/>
          </a:prstGeom>
        </p:spPr>
      </p:pic>
      <p:pic>
        <p:nvPicPr>
          <p:cNvPr id="141" name="Picture 140"/>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6588918" y="5886541"/>
            <a:ext cx="254244" cy="254244"/>
          </a:xfrm>
          <a:prstGeom prst="rect">
            <a:avLst/>
          </a:prstGeom>
        </p:spPr>
      </p:pic>
      <p:pic>
        <p:nvPicPr>
          <p:cNvPr id="143" name="Picture 142"/>
          <p:cNvPicPr>
            <a:picLocks noChangeAspect="1" noChangeArrowheads="1"/>
          </p:cNvPicPr>
          <p:nvPr/>
        </p:nvPicPr>
        <p:blipFill>
          <a:blip r:embed="rId130" cstate="print">
            <a:extLst>
              <a:ext uri="{28A0092B-C50C-407E-A947-70E740481C1C}">
                <a14:useLocalDpi xmlns:a14="http://schemas.microsoft.com/office/drawing/2010/main" val="0"/>
              </a:ext>
            </a:extLst>
          </a:blip>
          <a:srcRect/>
          <a:stretch>
            <a:fillRect/>
          </a:stretch>
        </p:blipFill>
        <p:spPr bwMode="auto">
          <a:xfrm>
            <a:off x="7966097" y="5174949"/>
            <a:ext cx="667690" cy="18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3"/>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8072901" y="5874318"/>
            <a:ext cx="423026" cy="218516"/>
          </a:xfrm>
          <a:prstGeom prst="rect">
            <a:avLst/>
          </a:prstGeom>
        </p:spPr>
      </p:pic>
      <p:pic>
        <p:nvPicPr>
          <p:cNvPr id="145" name="Picture 3"/>
          <p:cNvPicPr>
            <a:picLocks noChangeAspect="1" noChangeArrowheads="1"/>
          </p:cNvPicPr>
          <p:nvPr/>
        </p:nvPicPr>
        <p:blipFill>
          <a:blip r:embed="rId132" cstate="print">
            <a:extLst>
              <a:ext uri="{28A0092B-C50C-407E-A947-70E740481C1C}">
                <a14:useLocalDpi xmlns:a14="http://schemas.microsoft.com/office/drawing/2010/main" val="0"/>
              </a:ext>
            </a:extLst>
          </a:blip>
          <a:srcRect/>
          <a:stretch>
            <a:fillRect/>
          </a:stretch>
        </p:blipFill>
        <p:spPr bwMode="auto">
          <a:xfrm>
            <a:off x="7316991" y="5651356"/>
            <a:ext cx="361186" cy="21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 name="Picture 5"/>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7224697" y="5150172"/>
            <a:ext cx="640101" cy="20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 name="Picture 147"/>
          <p:cNvPicPr>
            <a:picLocks noChangeAspect="1" noChangeArrowheads="1"/>
          </p:cNvPicPr>
          <p:nvPr/>
        </p:nvPicPr>
        <p:blipFill>
          <a:blip r:embed="rId134" cstate="print"/>
          <a:srcRect/>
          <a:stretch>
            <a:fillRect/>
          </a:stretch>
        </p:blipFill>
        <p:spPr bwMode="auto">
          <a:xfrm>
            <a:off x="7791635" y="5658605"/>
            <a:ext cx="241482" cy="186954"/>
          </a:xfrm>
          <a:prstGeom prst="rect">
            <a:avLst/>
          </a:prstGeom>
          <a:noFill/>
          <a:ln w="9525">
            <a:noFill/>
            <a:miter lim="800000"/>
            <a:headEnd/>
            <a:tailEnd/>
          </a:ln>
        </p:spPr>
      </p:pic>
      <p:pic>
        <p:nvPicPr>
          <p:cNvPr id="149" name="Picture 148"/>
          <p:cNvPicPr>
            <a:picLocks noChangeAspect="1"/>
          </p:cNvPicPr>
          <p:nvPr/>
        </p:nvPicPr>
        <p:blipFill>
          <a:blip r:embed="rId135" cstate="print">
            <a:extLst>
              <a:ext uri="{28A0092B-C50C-407E-A947-70E740481C1C}">
                <a14:useLocalDpi xmlns:a14="http://schemas.microsoft.com/office/drawing/2010/main" val="0"/>
              </a:ext>
            </a:extLst>
          </a:blip>
          <a:stretch>
            <a:fillRect/>
          </a:stretch>
        </p:blipFill>
        <p:spPr>
          <a:xfrm>
            <a:off x="7224485" y="6061605"/>
            <a:ext cx="728389" cy="218516"/>
          </a:xfrm>
          <a:prstGeom prst="rect">
            <a:avLst/>
          </a:prstGeom>
        </p:spPr>
      </p:pic>
      <p:pic>
        <p:nvPicPr>
          <p:cNvPr id="150" name="Picture 2"/>
          <p:cNvPicPr>
            <a:picLocks noChangeAspect="1" noChangeArrowheads="1"/>
          </p:cNvPicPr>
          <p:nvPr/>
        </p:nvPicPr>
        <p:blipFill>
          <a:blip r:embed="rId136" cstate="print"/>
          <a:srcRect/>
          <a:stretch>
            <a:fillRect/>
          </a:stretch>
        </p:blipFill>
        <p:spPr bwMode="auto">
          <a:xfrm>
            <a:off x="7975663" y="5422946"/>
            <a:ext cx="596311" cy="201977"/>
          </a:xfrm>
          <a:prstGeom prst="rect">
            <a:avLst/>
          </a:prstGeom>
          <a:noFill/>
          <a:ln w="9525">
            <a:noFill/>
            <a:miter lim="800000"/>
            <a:headEnd/>
            <a:tailEnd/>
          </a:ln>
        </p:spPr>
      </p:pic>
      <p:pic>
        <p:nvPicPr>
          <p:cNvPr id="151" name="Picture 150"/>
          <p:cNvPicPr>
            <a:picLocks noChangeAspect="1"/>
          </p:cNvPicPr>
          <p:nvPr/>
        </p:nvPicPr>
        <p:blipFill>
          <a:blip r:embed="rId137" cstate="print">
            <a:extLst>
              <a:ext uri="{28A0092B-C50C-407E-A947-70E740481C1C}">
                <a14:useLocalDpi xmlns:a14="http://schemas.microsoft.com/office/drawing/2010/main" val="0"/>
              </a:ext>
            </a:extLst>
          </a:blip>
          <a:stretch>
            <a:fillRect/>
          </a:stretch>
        </p:blipFill>
        <p:spPr>
          <a:xfrm>
            <a:off x="7296697" y="5358648"/>
            <a:ext cx="566465" cy="260575"/>
          </a:xfrm>
          <a:prstGeom prst="rect">
            <a:avLst/>
          </a:prstGeom>
        </p:spPr>
      </p:pic>
      <p:pic>
        <p:nvPicPr>
          <p:cNvPr id="152" name="Picture 151"/>
          <p:cNvPicPr>
            <a:picLocks noChangeAspect="1"/>
          </p:cNvPicPr>
          <p:nvPr/>
        </p:nvPicPr>
        <p:blipFill>
          <a:blip r:embed="rId138" cstate="print">
            <a:extLst>
              <a:ext uri="{28A0092B-C50C-407E-A947-70E740481C1C}">
                <a14:useLocalDpi xmlns:a14="http://schemas.microsoft.com/office/drawing/2010/main" val="0"/>
              </a:ext>
            </a:extLst>
          </a:blip>
          <a:stretch>
            <a:fillRect/>
          </a:stretch>
        </p:blipFill>
        <p:spPr>
          <a:xfrm>
            <a:off x="7994059" y="6137767"/>
            <a:ext cx="586959" cy="116459"/>
          </a:xfrm>
          <a:prstGeom prst="rect">
            <a:avLst/>
          </a:prstGeom>
        </p:spPr>
      </p:pic>
      <p:pic>
        <p:nvPicPr>
          <p:cNvPr id="153" name="Picture 152"/>
          <p:cNvPicPr>
            <a:picLocks noChangeAspect="1"/>
          </p:cNvPicPr>
          <p:nvPr/>
        </p:nvPicPr>
        <p:blipFill>
          <a:blip r:embed="rId139" cstate="print">
            <a:extLst>
              <a:ext uri="{28A0092B-C50C-407E-A947-70E740481C1C}">
                <a14:useLocalDpi xmlns:a14="http://schemas.microsoft.com/office/drawing/2010/main" val="0"/>
              </a:ext>
            </a:extLst>
          </a:blip>
          <a:stretch>
            <a:fillRect/>
          </a:stretch>
        </p:blipFill>
        <p:spPr>
          <a:xfrm>
            <a:off x="8122358" y="5674199"/>
            <a:ext cx="450259" cy="144035"/>
          </a:xfrm>
          <a:prstGeom prst="rect">
            <a:avLst/>
          </a:prstGeom>
        </p:spPr>
      </p:pic>
      <p:pic>
        <p:nvPicPr>
          <p:cNvPr id="154" name="Picture 153"/>
          <p:cNvPicPr>
            <a:picLocks noChangeAspect="1"/>
          </p:cNvPicPr>
          <p:nvPr/>
        </p:nvPicPr>
        <p:blipFill>
          <a:blip r:embed="rId140" cstate="print">
            <a:extLst>
              <a:ext uri="{28A0092B-C50C-407E-A947-70E740481C1C}">
                <a14:useLocalDpi xmlns:a14="http://schemas.microsoft.com/office/drawing/2010/main" val="0"/>
              </a:ext>
            </a:extLst>
          </a:blip>
          <a:stretch>
            <a:fillRect/>
          </a:stretch>
        </p:blipFill>
        <p:spPr>
          <a:xfrm>
            <a:off x="7279285" y="5874318"/>
            <a:ext cx="629250" cy="195068"/>
          </a:xfrm>
          <a:prstGeom prst="rect">
            <a:avLst/>
          </a:prstGeom>
        </p:spPr>
      </p:pic>
      <p:pic>
        <p:nvPicPr>
          <p:cNvPr id="25" name="Picture 24"/>
          <p:cNvPicPr>
            <a:picLocks noChangeAspect="1"/>
          </p:cNvPicPr>
          <p:nvPr/>
        </p:nvPicPr>
        <p:blipFill>
          <a:blip r:embed="rId141" cstate="print">
            <a:extLst>
              <a:ext uri="{28A0092B-C50C-407E-A947-70E740481C1C}">
                <a14:useLocalDpi xmlns:a14="http://schemas.microsoft.com/office/drawing/2010/main" val="0"/>
              </a:ext>
            </a:extLst>
          </a:blip>
          <a:stretch>
            <a:fillRect/>
          </a:stretch>
        </p:blipFill>
        <p:spPr>
          <a:xfrm>
            <a:off x="552155" y="3972507"/>
            <a:ext cx="780072" cy="282385"/>
          </a:xfrm>
          <a:prstGeom prst="rect">
            <a:avLst/>
          </a:prstGeom>
        </p:spPr>
      </p:pic>
      <p:pic>
        <p:nvPicPr>
          <p:cNvPr id="39" name="Picture 38"/>
          <p:cNvPicPr>
            <a:picLocks noChangeAspect="1"/>
          </p:cNvPicPr>
          <p:nvPr/>
        </p:nvPicPr>
        <p:blipFill>
          <a:blip r:embed="rId142" cstate="print">
            <a:extLst>
              <a:ext uri="{28A0092B-C50C-407E-A947-70E740481C1C}">
                <a14:useLocalDpi xmlns:a14="http://schemas.microsoft.com/office/drawing/2010/main" val="0"/>
              </a:ext>
            </a:extLst>
          </a:blip>
          <a:stretch>
            <a:fillRect/>
          </a:stretch>
        </p:blipFill>
        <p:spPr>
          <a:xfrm>
            <a:off x="4269519" y="3749549"/>
            <a:ext cx="509374" cy="509374"/>
          </a:xfrm>
          <a:prstGeom prst="rect">
            <a:avLst/>
          </a:prstGeom>
        </p:spPr>
      </p:pic>
      <p:pic>
        <p:nvPicPr>
          <p:cNvPr id="87" name="Picture 86"/>
          <p:cNvPicPr>
            <a:picLocks noChangeAspect="1"/>
          </p:cNvPicPr>
          <p:nvPr/>
        </p:nvPicPr>
        <p:blipFill>
          <a:blip r:embed="rId143" cstate="print">
            <a:extLst>
              <a:ext uri="{28A0092B-C50C-407E-A947-70E740481C1C}">
                <a14:useLocalDpi xmlns:a14="http://schemas.microsoft.com/office/drawing/2010/main" val="0"/>
              </a:ext>
            </a:extLst>
          </a:blip>
          <a:stretch>
            <a:fillRect/>
          </a:stretch>
        </p:blipFill>
        <p:spPr>
          <a:xfrm>
            <a:off x="3886564" y="4203844"/>
            <a:ext cx="864963" cy="166923"/>
          </a:xfrm>
          <a:prstGeom prst="rect">
            <a:avLst/>
          </a:prstGeom>
        </p:spPr>
      </p:pic>
      <p:sp>
        <p:nvSpPr>
          <p:cNvPr id="13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12</a:t>
            </a:fld>
            <a:endParaRPr lang="en-US" dirty="0"/>
          </a:p>
        </p:txBody>
      </p:sp>
    </p:spTree>
    <p:extLst>
      <p:ext uri="{BB962C8B-B14F-4D97-AF65-F5344CB8AC3E}">
        <p14:creationId xmlns:p14="http://schemas.microsoft.com/office/powerpoint/2010/main" val="1148331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a:bodyPr>
          <a:lstStyle/>
          <a:p>
            <a:r>
              <a:rPr lang="en-US" dirty="0" smtClean="0"/>
              <a:t>RFgen Mobile Framework</a:t>
            </a:r>
            <a:endParaRPr lang="en-US"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13</a:t>
            </a:fld>
            <a:endParaRPr lang="en-US" sz="800" dirty="0">
              <a:solidFill>
                <a:schemeClr val="bg1">
                  <a:lumMod val="50000"/>
                </a:schemeClr>
              </a:solidFill>
            </a:endParaRPr>
          </a:p>
        </p:txBody>
      </p:sp>
    </p:spTree>
    <p:extLst>
      <p:ext uri="{BB962C8B-B14F-4D97-AF65-F5344CB8AC3E}">
        <p14:creationId xmlns:p14="http://schemas.microsoft.com/office/powerpoint/2010/main" val="3606240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907506"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smtClean="0"/>
              <a:t>RFgen Integration at a Glance</a:t>
            </a:r>
            <a:endParaRPr lang="en-US" dirty="0"/>
          </a:p>
        </p:txBody>
      </p:sp>
      <p:sp>
        <p:nvSpPr>
          <p:cNvPr id="3" name="Rounded Rectangle 2"/>
          <p:cNvSpPr/>
          <p:nvPr/>
        </p:nvSpPr>
        <p:spPr>
          <a:xfrm>
            <a:off x="553452"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4" name="Rounded Rectangle 3"/>
          <p:cNvSpPr/>
          <p:nvPr/>
        </p:nvSpPr>
        <p:spPr>
          <a:xfrm>
            <a:off x="3230136" y="1098831"/>
            <a:ext cx="2667000" cy="4710545"/>
          </a:xfrm>
          <a:prstGeom prst="roundRect">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834" y="1219468"/>
            <a:ext cx="1200522" cy="408996"/>
          </a:xfrm>
          <a:prstGeom prst="rect">
            <a:avLst/>
          </a:prstGeom>
          <a:ln>
            <a:noFill/>
          </a:ln>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61" y="2820694"/>
            <a:ext cx="1336929" cy="13369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936" y="2974055"/>
            <a:ext cx="1085850" cy="103822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538" y="4839177"/>
            <a:ext cx="423250" cy="75580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2984" y="2541315"/>
            <a:ext cx="443093" cy="86581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306069" y="3632281"/>
            <a:ext cx="420892" cy="122647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9645" y="1786899"/>
            <a:ext cx="791051" cy="1176638"/>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5599" y="4363326"/>
            <a:ext cx="962025" cy="73687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8096" y="2661346"/>
            <a:ext cx="592481" cy="764491"/>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60853" y="3568079"/>
            <a:ext cx="977126" cy="603994"/>
          </a:xfrm>
          <a:prstGeom prst="rect">
            <a:avLst/>
          </a:prstGeom>
        </p:spPr>
      </p:pic>
      <p:sp>
        <p:nvSpPr>
          <p:cNvPr id="27" name="Rounded Rectangle 26"/>
          <p:cNvSpPr/>
          <p:nvPr/>
        </p:nvSpPr>
        <p:spPr>
          <a:xfrm>
            <a:off x="2208869" y="1840832"/>
            <a:ext cx="2099899" cy="802884"/>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Business Logic Integration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smtClean="0">
              <a:ln>
                <a:noFill/>
              </a:ln>
              <a:solidFill>
                <a:srgbClr val="FFFFFF"/>
              </a:solidFill>
              <a:effectLst/>
              <a:uLnTx/>
              <a:uFillTx/>
              <a:latin typeface="Arial"/>
              <a:ea typeface="+mn-ea"/>
              <a:cs typeface="+mn-cs"/>
            </a:endParaRPr>
          </a:p>
          <a:p>
            <a:pPr lvl="0" algn="ctr">
              <a:defRPr/>
            </a:pPr>
            <a:r>
              <a:rPr lang="en-US" sz="1000" b="1" kern="0" dirty="0" smtClean="0">
                <a:solidFill>
                  <a:srgbClr val="FFFFFF"/>
                </a:solidFill>
              </a:rPr>
              <a:t>Host System Interface</a:t>
            </a:r>
            <a:endParaRPr lang="en-US" sz="1000" b="1" kern="0" dirty="0">
              <a:solidFill>
                <a:srgbClr val="FFFFFF"/>
              </a:solidFill>
            </a:endParaRPr>
          </a:p>
        </p:txBody>
      </p:sp>
      <p:sp>
        <p:nvSpPr>
          <p:cNvPr id="28" name="Rounded Rectangle 27"/>
          <p:cNvSpPr/>
          <p:nvPr/>
        </p:nvSpPr>
        <p:spPr>
          <a:xfrm>
            <a:off x="2195013" y="4399548"/>
            <a:ext cx="2099899" cy="918408"/>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Data Integration</a:t>
            </a:r>
          </a:p>
          <a:p>
            <a:pPr marL="285750" marR="0" lvl="0" indent="-285750" algn="ctr"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800" b="1" i="0" u="none" strike="noStrike" kern="0" cap="none" spc="0" normalizeH="0" baseline="0" noProof="0" dirty="0">
              <a:ln>
                <a:noFill/>
              </a:ln>
              <a:solidFill>
                <a:srgbClr val="FFFFFF"/>
              </a:solidFill>
              <a:effectLst/>
              <a:uLnTx/>
              <a:uFillTx/>
              <a:latin typeface="Arial"/>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Business Data</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Configuration Options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Real-Time Data Validation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a:ea typeface="+mn-ea"/>
              <a:cs typeface="+mn-cs"/>
            </a:endParaRPr>
          </a:p>
        </p:txBody>
      </p:sp>
      <p:cxnSp>
        <p:nvCxnSpPr>
          <p:cNvPr id="38" name="Elbow Connector 37"/>
          <p:cNvCxnSpPr>
            <a:stCxn id="27" idx="1"/>
            <a:endCxn id="9" idx="0"/>
          </p:cNvCxnSpPr>
          <p:nvPr/>
        </p:nvCxnSpPr>
        <p:spPr>
          <a:xfrm rot="10800000" flipV="1">
            <a:off x="1746727" y="2242274"/>
            <a:ext cx="462143" cy="578420"/>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9" idx="2"/>
            <a:endCxn id="28" idx="1"/>
          </p:cNvCxnSpPr>
          <p:nvPr/>
        </p:nvCxnSpPr>
        <p:spPr>
          <a:xfrm rot="16200000" flipH="1">
            <a:off x="1620305" y="4284043"/>
            <a:ext cx="701129" cy="448287"/>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8" name="Elbow Connector 47"/>
          <p:cNvCxnSpPr>
            <a:stCxn id="28" idx="3"/>
          </p:cNvCxnSpPr>
          <p:nvPr/>
        </p:nvCxnSpPr>
        <p:spPr>
          <a:xfrm flipV="1">
            <a:off x="4294912" y="4012283"/>
            <a:ext cx="500949" cy="846469"/>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54" name="Elbow Connector 53"/>
          <p:cNvCxnSpPr>
            <a:endCxn id="27" idx="3"/>
          </p:cNvCxnSpPr>
          <p:nvPr/>
        </p:nvCxnSpPr>
        <p:spPr>
          <a:xfrm rot="16200000" flipV="1">
            <a:off x="4191685" y="2359358"/>
            <a:ext cx="721263" cy="487095"/>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pic>
        <p:nvPicPr>
          <p:cNvPr id="56" name="Picture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8780" y="1749117"/>
            <a:ext cx="409699" cy="816522"/>
          </a:xfrm>
          <a:prstGeom prst="rect">
            <a:avLst/>
          </a:prstGeom>
        </p:spPr>
      </p:pic>
      <p:sp>
        <p:nvSpPr>
          <p:cNvPr id="60" name="TextBox 59"/>
          <p:cNvSpPr txBox="1"/>
          <p:nvPr/>
        </p:nvSpPr>
        <p:spPr>
          <a:xfrm>
            <a:off x="6356095" y="1206623"/>
            <a:ext cx="1716675" cy="461665"/>
          </a:xfrm>
          <a:prstGeom prst="rect">
            <a:avLst/>
          </a:prstGeom>
          <a:noFill/>
        </p:spPr>
        <p:txBody>
          <a:bodyPr wrap="square" rtlCol="0">
            <a:spAutoFit/>
          </a:bodyPr>
          <a:lstStyle/>
          <a:p>
            <a:pPr algn="ctr"/>
            <a:r>
              <a:rPr lang="en-US" sz="2400" b="1" dirty="0" smtClean="0">
                <a:solidFill>
                  <a:schemeClr val="accent1"/>
                </a:solidFill>
              </a:rPr>
              <a:t>Devices</a:t>
            </a:r>
            <a:endParaRPr lang="en-US" sz="2400" b="1" dirty="0">
              <a:solidFill>
                <a:schemeClr val="accent1"/>
              </a:solidFill>
            </a:endParaRPr>
          </a:p>
        </p:txBody>
      </p:sp>
      <p:sp>
        <p:nvSpPr>
          <p:cNvPr id="29" name="TextBox 28"/>
          <p:cNvSpPr txBox="1"/>
          <p:nvPr/>
        </p:nvSpPr>
        <p:spPr>
          <a:xfrm>
            <a:off x="866274" y="1198603"/>
            <a:ext cx="2057399" cy="461665"/>
          </a:xfrm>
          <a:prstGeom prst="rect">
            <a:avLst/>
          </a:prstGeom>
          <a:noFill/>
        </p:spPr>
        <p:txBody>
          <a:bodyPr wrap="square" rtlCol="0">
            <a:spAutoFit/>
          </a:bodyPr>
          <a:lstStyle/>
          <a:p>
            <a:pPr algn="ctr"/>
            <a:r>
              <a:rPr lang="en-US" sz="2400" b="1" dirty="0">
                <a:solidFill>
                  <a:schemeClr val="accent1"/>
                </a:solidFill>
              </a:rPr>
              <a:t>Host System</a:t>
            </a:r>
          </a:p>
        </p:txBody>
      </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50408" y="5055297"/>
            <a:ext cx="323561" cy="323561"/>
          </a:xfrm>
          <a:prstGeom prst="rect">
            <a:avLst/>
          </a:prstGeom>
        </p:spPr>
      </p:pic>
      <p:pic>
        <p:nvPicPr>
          <p:cNvPr id="31" name="Pictur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92038" y="1933076"/>
            <a:ext cx="323561" cy="323561"/>
          </a:xfrm>
          <a:prstGeom prst="rect">
            <a:avLst/>
          </a:prstGeom>
        </p:spPr>
      </p:pic>
      <p:pic>
        <p:nvPicPr>
          <p:cNvPr id="32" name="Picture 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054063" y="3708295"/>
            <a:ext cx="323561" cy="323561"/>
          </a:xfrm>
          <a:prstGeom prst="rect">
            <a:avLst/>
          </a:prstGeom>
        </p:spPr>
      </p:pic>
      <p:pic>
        <p:nvPicPr>
          <p:cNvPr id="33" name="Picture 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832" y="3375688"/>
            <a:ext cx="353307" cy="319782"/>
          </a:xfrm>
          <a:prstGeom prst="rect">
            <a:avLst/>
          </a:prstGeom>
        </p:spPr>
      </p:pic>
      <p:sp>
        <p:nvSpPr>
          <p:cNvPr id="3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14</a:t>
            </a:fld>
            <a:endParaRPr lang="en-US" sz="800" dirty="0">
              <a:solidFill>
                <a:schemeClr val="bg1">
                  <a:lumMod val="50000"/>
                </a:schemeClr>
              </a:solidFill>
            </a:endParaRPr>
          </a:p>
        </p:txBody>
      </p:sp>
    </p:spTree>
    <p:extLst>
      <p:ext uri="{BB962C8B-B14F-4D97-AF65-F5344CB8AC3E}">
        <p14:creationId xmlns:p14="http://schemas.microsoft.com/office/powerpoint/2010/main" val="16663403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56287446"/>
              </p:ext>
            </p:extLst>
          </p:nvPr>
        </p:nvGraphicFramePr>
        <p:xfrm>
          <a:off x="2627868" y="1219201"/>
          <a:ext cx="3886200" cy="4267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15</a:t>
            </a:fld>
            <a:endParaRPr lang="en-US" dirty="0"/>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113" y="2442073"/>
            <a:ext cx="2361275" cy="1967730"/>
          </a:xfrm>
          <a:prstGeom prst="rect">
            <a:avLst/>
          </a:prstGeom>
        </p:spPr>
      </p:pic>
    </p:spTree>
    <p:extLst>
      <p:ext uri="{BB962C8B-B14F-4D97-AF65-F5344CB8AC3E}">
        <p14:creationId xmlns:p14="http://schemas.microsoft.com/office/powerpoint/2010/main" val="417694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16</a:t>
            </a:fld>
            <a:endParaRPr lang="en-US" dirty="0"/>
          </a:p>
        </p:txBody>
      </p:sp>
      <p:sp>
        <p:nvSpPr>
          <p:cNvPr id="9" name="TextBox 8"/>
          <p:cNvSpPr txBox="1"/>
          <p:nvPr/>
        </p:nvSpPr>
        <p:spPr>
          <a:xfrm>
            <a:off x="381001" y="4151292"/>
            <a:ext cx="2819400" cy="1354217"/>
          </a:xfrm>
          <a:prstGeom prst="rect">
            <a:avLst/>
          </a:prstGeom>
          <a:noFill/>
        </p:spPr>
        <p:txBody>
          <a:bodyPr wrap="square" rtlCol="0">
            <a:spAutoFit/>
          </a:bodyPr>
          <a:lstStyle/>
          <a:p>
            <a:r>
              <a:rPr lang="en-US" sz="1600" dirty="0" smtClean="0">
                <a:solidFill>
                  <a:schemeClr val="tx1">
                    <a:lumMod val="50000"/>
                    <a:lumOff val="50000"/>
                  </a:schemeClr>
                </a:solidFill>
              </a:rPr>
              <a:t>Operating Systems</a:t>
            </a:r>
          </a:p>
          <a:p>
            <a:pPr marL="285750" indent="-285750">
              <a:buFont typeface="Arial" panose="020B0604020202020204" pitchFamily="34" charset="0"/>
              <a:buChar char="•"/>
            </a:pPr>
            <a:r>
              <a:rPr lang="en-US" sz="1600" dirty="0" smtClean="0">
                <a:solidFill>
                  <a:schemeClr val="tx1">
                    <a:lumMod val="50000"/>
                    <a:lumOff val="50000"/>
                  </a:schemeClr>
                </a:solidFill>
              </a:rPr>
              <a:t>Windows Mobile and CE</a:t>
            </a:r>
          </a:p>
          <a:p>
            <a:pPr marL="285750" indent="-285750">
              <a:buFont typeface="Arial" panose="020B0604020202020204" pitchFamily="34" charset="0"/>
              <a:buChar char="•"/>
            </a:pPr>
            <a:r>
              <a:rPr lang="en-US" sz="1600" dirty="0" smtClean="0">
                <a:solidFill>
                  <a:schemeClr val="tx1">
                    <a:lumMod val="50000"/>
                    <a:lumOff val="50000"/>
                  </a:schemeClr>
                </a:solidFill>
              </a:rPr>
              <a:t>Android</a:t>
            </a:r>
          </a:p>
          <a:p>
            <a:pPr marL="285750" indent="-285750">
              <a:buFont typeface="Arial" panose="020B0604020202020204" pitchFamily="34" charset="0"/>
              <a:buChar char="•"/>
            </a:pPr>
            <a:r>
              <a:rPr lang="en-US" sz="1600" dirty="0" smtClean="0">
                <a:solidFill>
                  <a:schemeClr val="tx1">
                    <a:lumMod val="50000"/>
                    <a:lumOff val="50000"/>
                  </a:schemeClr>
                </a:solidFill>
              </a:rPr>
              <a:t>iOS</a:t>
            </a:r>
          </a:p>
          <a:p>
            <a:pPr marL="285750" indent="-285750">
              <a:buFont typeface="Arial" panose="020B0604020202020204" pitchFamily="34" charset="0"/>
              <a:buChar char="•"/>
            </a:pPr>
            <a:r>
              <a:rPr lang="en-US" sz="1600" dirty="0" smtClean="0">
                <a:solidFill>
                  <a:schemeClr val="tx1">
                    <a:lumMod val="50000"/>
                    <a:lumOff val="50000"/>
                  </a:schemeClr>
                </a:solidFill>
              </a:rPr>
              <a:t>Telnet</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44137"/>
            <a:ext cx="9144000" cy="2619375"/>
          </a:xfrm>
          <a:prstGeom prst="rect">
            <a:avLst/>
          </a:prstGeom>
        </p:spPr>
      </p:pic>
      <p:sp>
        <p:nvSpPr>
          <p:cNvPr id="15" name="TextBox 14"/>
          <p:cNvSpPr txBox="1"/>
          <p:nvPr/>
        </p:nvSpPr>
        <p:spPr>
          <a:xfrm>
            <a:off x="5948874" y="4151165"/>
            <a:ext cx="3059390" cy="1600438"/>
          </a:xfrm>
          <a:prstGeom prst="rect">
            <a:avLst/>
          </a:prstGeom>
          <a:noFill/>
        </p:spPr>
        <p:txBody>
          <a:bodyPr wrap="square" rtlCol="0">
            <a:spAutoFit/>
          </a:bodyPr>
          <a:lstStyle/>
          <a:p>
            <a:r>
              <a:rPr lang="en-US" sz="1600" dirty="0" smtClean="0">
                <a:solidFill>
                  <a:schemeClr val="tx1">
                    <a:lumMod val="50000"/>
                    <a:lumOff val="50000"/>
                  </a:schemeClr>
                </a:solidFill>
              </a:rPr>
              <a:t>Machine-to-Machine (M2M)</a:t>
            </a:r>
          </a:p>
          <a:p>
            <a:pPr marL="285750" indent="-285750">
              <a:buFont typeface="Arial" panose="020B0604020202020204" pitchFamily="34" charset="0"/>
              <a:buChar char="•"/>
            </a:pPr>
            <a:r>
              <a:rPr lang="en-US" sz="1600" dirty="0" smtClean="0">
                <a:solidFill>
                  <a:schemeClr val="tx1">
                    <a:lumMod val="50000"/>
                    <a:lumOff val="50000"/>
                  </a:schemeClr>
                </a:solidFill>
              </a:rPr>
              <a:t>Carousels and Scales</a:t>
            </a:r>
          </a:p>
          <a:p>
            <a:pPr marL="285750" indent="-285750">
              <a:buFont typeface="Arial" panose="020B0604020202020204" pitchFamily="34" charset="0"/>
              <a:buChar char="•"/>
            </a:pPr>
            <a:r>
              <a:rPr lang="en-US" sz="1600" dirty="0" smtClean="0">
                <a:solidFill>
                  <a:schemeClr val="tx1">
                    <a:lumMod val="50000"/>
                    <a:lumOff val="50000"/>
                  </a:schemeClr>
                </a:solidFill>
              </a:rPr>
              <a:t>Sensors</a:t>
            </a:r>
          </a:p>
          <a:p>
            <a:pPr marL="285750" indent="-285750">
              <a:buFont typeface="Arial" panose="020B0604020202020204" pitchFamily="34" charset="0"/>
              <a:buChar char="•"/>
            </a:pPr>
            <a:r>
              <a:rPr lang="en-US" sz="1600" dirty="0" smtClean="0">
                <a:solidFill>
                  <a:schemeClr val="tx1">
                    <a:lumMod val="50000"/>
                    <a:lumOff val="50000"/>
                  </a:schemeClr>
                </a:solidFill>
              </a:rPr>
              <a:t>Meters</a:t>
            </a:r>
          </a:p>
          <a:p>
            <a:pPr marL="285750" indent="-285750">
              <a:buFont typeface="Arial" panose="020B0604020202020204" pitchFamily="34" charset="0"/>
              <a:buChar char="•"/>
            </a:pPr>
            <a:r>
              <a:rPr lang="en-US" sz="1600" dirty="0" smtClean="0">
                <a:solidFill>
                  <a:schemeClr val="tx1">
                    <a:lumMod val="50000"/>
                    <a:lumOff val="50000"/>
                  </a:schemeClr>
                </a:solidFill>
              </a:rPr>
              <a:t>Robots</a:t>
            </a:r>
          </a:p>
          <a:p>
            <a:pPr marL="285750" indent="-285750">
              <a:buFont typeface="Arial" panose="020B0604020202020204" pitchFamily="34" charset="0"/>
              <a:buChar char="•"/>
            </a:pPr>
            <a:r>
              <a:rPr lang="en-US" sz="1600" dirty="0" smtClean="0">
                <a:solidFill>
                  <a:schemeClr val="tx1">
                    <a:lumMod val="50000"/>
                    <a:lumOff val="50000"/>
                  </a:schemeClr>
                </a:solidFill>
              </a:rPr>
              <a:t>And more</a:t>
            </a:r>
            <a:endParaRPr lang="en-US" sz="1600" dirty="0">
              <a:solidFill>
                <a:schemeClr val="tx1">
                  <a:lumMod val="50000"/>
                  <a:lumOff val="50000"/>
                </a:schemeClr>
              </a:solidFill>
            </a:endParaRPr>
          </a:p>
        </p:txBody>
      </p:sp>
      <p:sp>
        <p:nvSpPr>
          <p:cNvPr id="19" name="TextBox 18"/>
          <p:cNvSpPr txBox="1"/>
          <p:nvPr/>
        </p:nvSpPr>
        <p:spPr>
          <a:xfrm>
            <a:off x="3153122" y="4151165"/>
            <a:ext cx="2819400" cy="1815882"/>
          </a:xfrm>
          <a:prstGeom prst="rect">
            <a:avLst/>
          </a:prstGeom>
          <a:noFill/>
        </p:spPr>
        <p:txBody>
          <a:bodyPr wrap="square" rtlCol="0">
            <a:spAutoFit/>
          </a:bodyPr>
          <a:lstStyle/>
          <a:p>
            <a:r>
              <a:rPr lang="en-US" sz="1600" dirty="0" smtClean="0">
                <a:solidFill>
                  <a:schemeClr val="tx1">
                    <a:lumMod val="50000"/>
                    <a:lumOff val="50000"/>
                  </a:schemeClr>
                </a:solidFill>
              </a:rPr>
              <a:t>Data Collection Devices</a:t>
            </a:r>
          </a:p>
          <a:p>
            <a:pPr marL="285750" indent="-285750">
              <a:buFont typeface="Arial" panose="020B0604020202020204" pitchFamily="34" charset="0"/>
              <a:buChar char="•"/>
            </a:pPr>
            <a:r>
              <a:rPr lang="en-US" sz="1600" dirty="0" smtClean="0">
                <a:solidFill>
                  <a:schemeClr val="tx1">
                    <a:lumMod val="50000"/>
                    <a:lumOff val="50000"/>
                  </a:schemeClr>
                </a:solidFill>
              </a:rPr>
              <a:t>Barcode Scanners</a:t>
            </a:r>
          </a:p>
          <a:p>
            <a:pPr marL="285750" indent="-285750">
              <a:buFont typeface="Arial" panose="020B0604020202020204" pitchFamily="34" charset="0"/>
              <a:buChar char="•"/>
            </a:pPr>
            <a:r>
              <a:rPr lang="en-US" sz="1600" dirty="0" smtClean="0">
                <a:solidFill>
                  <a:schemeClr val="tx1">
                    <a:lumMod val="50000"/>
                    <a:lumOff val="50000"/>
                  </a:schemeClr>
                </a:solidFill>
              </a:rPr>
              <a:t>Tablets and Smartphones</a:t>
            </a:r>
          </a:p>
          <a:p>
            <a:pPr marL="285750" indent="-285750">
              <a:buFont typeface="Arial" panose="020B0604020202020204" pitchFamily="34" charset="0"/>
              <a:buChar char="•"/>
            </a:pPr>
            <a:r>
              <a:rPr lang="en-US" sz="1600" dirty="0" smtClean="0">
                <a:solidFill>
                  <a:schemeClr val="tx1">
                    <a:lumMod val="50000"/>
                    <a:lumOff val="50000"/>
                  </a:schemeClr>
                </a:solidFill>
              </a:rPr>
              <a:t>Vehicle Mount Computers</a:t>
            </a:r>
          </a:p>
          <a:p>
            <a:pPr marL="285750" indent="-285750">
              <a:buFont typeface="Arial" panose="020B0604020202020204" pitchFamily="34" charset="0"/>
              <a:buChar char="•"/>
            </a:pPr>
            <a:r>
              <a:rPr lang="en-US" sz="1600" dirty="0" smtClean="0">
                <a:solidFill>
                  <a:schemeClr val="tx1">
                    <a:lumMod val="50000"/>
                    <a:lumOff val="50000"/>
                  </a:schemeClr>
                </a:solidFill>
              </a:rPr>
              <a:t>Voice Recognition</a:t>
            </a:r>
          </a:p>
          <a:p>
            <a:pPr marL="285750" indent="-285750">
              <a:buFont typeface="Arial" panose="020B0604020202020204" pitchFamily="34" charset="0"/>
              <a:buChar char="•"/>
            </a:pPr>
            <a:r>
              <a:rPr lang="en-US" sz="1600" dirty="0" smtClean="0">
                <a:solidFill>
                  <a:schemeClr val="tx1">
                    <a:lumMod val="50000"/>
                    <a:lumOff val="50000"/>
                  </a:schemeClr>
                </a:solidFill>
              </a:rPr>
              <a:t>RFID</a:t>
            </a:r>
          </a:p>
          <a:p>
            <a:pPr marL="285750" indent="-285750">
              <a:buFont typeface="Arial" panose="020B0604020202020204" pitchFamily="34" charset="0"/>
              <a:buChar char="•"/>
            </a:pPr>
            <a:r>
              <a:rPr lang="en-US" sz="1600" dirty="0" smtClean="0">
                <a:solidFill>
                  <a:schemeClr val="tx1">
                    <a:lumMod val="50000"/>
                    <a:lumOff val="50000"/>
                  </a:schemeClr>
                </a:solidFill>
              </a:rPr>
              <a:t>And More</a:t>
            </a:r>
          </a:p>
        </p:txBody>
      </p:sp>
      <p:sp>
        <p:nvSpPr>
          <p:cNvPr id="10" name="Title 1"/>
          <p:cNvSpPr txBox="1">
            <a:spLocks/>
          </p:cNvSpPr>
          <p:nvPr/>
        </p:nvSpPr>
        <p:spPr>
          <a:xfrm>
            <a:off x="457200" y="274638"/>
            <a:ext cx="8305800" cy="1143000"/>
          </a:xfrm>
          <a:prstGeom prst="rect">
            <a:avLst/>
          </a:prstGeom>
        </p:spPr>
        <p:txBody>
          <a:bodyPr vert="horz" lIns="91440" tIns="45720" rIns="91440" bIns="45720" rtlCol="0" anchor="t">
            <a:noAutofit/>
          </a:bodyPr>
          <a:lst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dirty="0" smtClean="0"/>
              <a:t>RFgen Extends Your Host System to Any Data Collection Device Type</a:t>
            </a:r>
            <a:endParaRPr lang="en-US" dirty="0"/>
          </a:p>
        </p:txBody>
      </p:sp>
    </p:spTree>
    <p:extLst>
      <p:ext uri="{BB962C8B-B14F-4D97-AF65-F5344CB8AC3E}">
        <p14:creationId xmlns:p14="http://schemas.microsoft.com/office/powerpoint/2010/main" val="1941449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 y="1450935"/>
            <a:ext cx="10338150" cy="4333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dirty="0" smtClean="0"/>
              <a:t>Zero Footprint on Your Host System Means Hassle-Free Upgrades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52886754"/>
              </p:ext>
            </p:extLst>
          </p:nvPr>
        </p:nvGraphicFramePr>
        <p:xfrm>
          <a:off x="3875644" y="1571791"/>
          <a:ext cx="4648200" cy="4091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17</a:t>
            </a:fld>
            <a:endParaRPr lang="en-US" dirty="0"/>
          </a:p>
        </p:txBody>
      </p:sp>
    </p:spTree>
    <p:extLst>
      <p:ext uri="{BB962C8B-B14F-4D97-AF65-F5344CB8AC3E}">
        <p14:creationId xmlns:p14="http://schemas.microsoft.com/office/powerpoint/2010/main" val="8608537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a:t>
            </a:r>
            <a:r>
              <a:rPr lang="en-US" dirty="0"/>
              <a:t>Connectivity Scenarios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98" y="1125608"/>
            <a:ext cx="5722872" cy="146417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98" y="2701244"/>
            <a:ext cx="5722872" cy="1464174"/>
          </a:xfrm>
          <a:prstGeom prst="rect">
            <a:avLst/>
          </a:prstGeom>
        </p:spPr>
      </p:pic>
      <p:sp>
        <p:nvSpPr>
          <p:cNvPr id="6" name="Rectangle 5"/>
          <p:cNvSpPr/>
          <p:nvPr/>
        </p:nvSpPr>
        <p:spPr>
          <a:xfrm>
            <a:off x="605588" y="1047073"/>
            <a:ext cx="533400" cy="1471540"/>
          </a:xfrm>
          <a:prstGeom prst="rect">
            <a:avLst/>
          </a:prstGeom>
          <a:effectLst/>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600" dirty="0" smtClean="0"/>
              <a:t>Real-Time</a:t>
            </a:r>
            <a:endParaRPr lang="en-US" sz="1600" dirty="0"/>
          </a:p>
        </p:txBody>
      </p:sp>
      <p:sp>
        <p:nvSpPr>
          <p:cNvPr id="7" name="Rectangle 6"/>
          <p:cNvSpPr/>
          <p:nvPr/>
        </p:nvSpPr>
        <p:spPr>
          <a:xfrm>
            <a:off x="603583" y="2629926"/>
            <a:ext cx="533400" cy="1480365"/>
          </a:xfrm>
          <a:prstGeom prst="rect">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High Availability</a:t>
            </a:r>
            <a:endParaRPr lang="en-US" sz="1600" dirty="0"/>
          </a:p>
        </p:txBody>
      </p:sp>
      <p:sp>
        <p:nvSpPr>
          <p:cNvPr id="8" name="Rectangle 7"/>
          <p:cNvSpPr/>
          <p:nvPr/>
        </p:nvSpPr>
        <p:spPr>
          <a:xfrm>
            <a:off x="603583" y="4242023"/>
            <a:ext cx="533400" cy="1422350"/>
          </a:xfrm>
          <a:prstGeom prst="rect">
            <a:avLst/>
          </a:prstGeom>
          <a:effectLst/>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600" dirty="0" smtClean="0"/>
              <a:t>Offline Mobility</a:t>
            </a:r>
            <a:endParaRPr lang="en-US" sz="1600" dirty="0"/>
          </a:p>
        </p:txBody>
      </p:sp>
      <p:cxnSp>
        <p:nvCxnSpPr>
          <p:cNvPr id="11" name="Straight Connector 10"/>
          <p:cNvCxnSpPr/>
          <p:nvPr/>
        </p:nvCxnSpPr>
        <p:spPr>
          <a:xfrm>
            <a:off x="1138988" y="2629926"/>
            <a:ext cx="7395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38988" y="4238627"/>
            <a:ext cx="7395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a:off x="1144000" y="1051543"/>
            <a:ext cx="7395412" cy="0"/>
          </a:xfrm>
          <a:prstGeom prst="line">
            <a:avLst/>
          </a:prstGeom>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563" y="4317155"/>
            <a:ext cx="5722872" cy="14641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6926" y="3297173"/>
            <a:ext cx="272316" cy="272316"/>
          </a:xfrm>
          <a:prstGeom prst="rect">
            <a:avLst/>
          </a:prstGeom>
        </p:spPr>
      </p:pic>
      <p:sp>
        <p:nvSpPr>
          <p:cNvPr id="13"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18</a:t>
            </a:fld>
            <a:endParaRPr lang="en-US" sz="800" dirty="0">
              <a:solidFill>
                <a:schemeClr val="bg1">
                  <a:lumMod val="50000"/>
                </a:schemeClr>
              </a:solidFill>
            </a:endParaRPr>
          </a:p>
        </p:txBody>
      </p:sp>
    </p:spTree>
    <p:extLst>
      <p:ext uri="{BB962C8B-B14F-4D97-AF65-F5344CB8AC3E}">
        <p14:creationId xmlns:p14="http://schemas.microsoft.com/office/powerpoint/2010/main" val="77842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8962" y="496985"/>
            <a:ext cx="6181725" cy="3009900"/>
          </a:xfrm>
          <a:prstGeom prst="rect">
            <a:avLst/>
          </a:prstGeom>
        </p:spPr>
      </p:pic>
      <p:sp>
        <p:nvSpPr>
          <p:cNvPr id="6" name="TextBox 5"/>
          <p:cNvSpPr txBox="1"/>
          <p:nvPr/>
        </p:nvSpPr>
        <p:spPr>
          <a:xfrm>
            <a:off x="4094015" y="1939595"/>
            <a:ext cx="1371600" cy="830997"/>
          </a:xfrm>
          <a:prstGeom prst="rect">
            <a:avLst/>
          </a:prstGeom>
          <a:solidFill>
            <a:schemeClr val="bg1"/>
          </a:solidFill>
        </p:spPr>
        <p:txBody>
          <a:bodyPr wrap="square" rtlCol="0">
            <a:spAutoFit/>
          </a:bodyPr>
          <a:lstStyle/>
          <a:p>
            <a:endParaRPr lang="en-US" sz="4800" dirty="0"/>
          </a:p>
        </p:txBody>
      </p:sp>
      <p:sp>
        <p:nvSpPr>
          <p:cNvPr id="5" name="TextBox 4"/>
          <p:cNvSpPr txBox="1"/>
          <p:nvPr/>
        </p:nvSpPr>
        <p:spPr>
          <a:xfrm>
            <a:off x="983680" y="2737733"/>
            <a:ext cx="1600200" cy="2177164"/>
          </a:xfrm>
          <a:prstGeom prst="rect">
            <a:avLst/>
          </a:prstGeom>
          <a:solidFill>
            <a:schemeClr val="bg1"/>
          </a:solidFill>
        </p:spPr>
        <p:txBody>
          <a:bodyPr wrap="square" rtlCol="0">
            <a:spAutoFit/>
          </a:bodyPr>
          <a:lstStyle/>
          <a:p>
            <a:endParaRPr lang="en-US" dirty="0" smtClean="0"/>
          </a:p>
          <a:p>
            <a:endParaRPr lang="en-US" dirty="0"/>
          </a:p>
          <a:p>
            <a:endParaRPr lang="en-US" dirty="0"/>
          </a:p>
        </p:txBody>
      </p:sp>
      <p:sp>
        <p:nvSpPr>
          <p:cNvPr id="7" name="TextBox 6"/>
          <p:cNvSpPr txBox="1"/>
          <p:nvPr/>
        </p:nvSpPr>
        <p:spPr>
          <a:xfrm>
            <a:off x="4856010" y="3574445"/>
            <a:ext cx="3886200" cy="1969770"/>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600" dirty="0"/>
              <a:t>Run </a:t>
            </a:r>
            <a:r>
              <a:rPr lang="en-US" sz="1600" dirty="0" smtClean="0"/>
              <a:t>RFgen </a:t>
            </a:r>
            <a:r>
              <a:rPr lang="en-US" sz="1600" dirty="0"/>
              <a:t>in your </a:t>
            </a:r>
            <a:r>
              <a:rPr lang="en-US" sz="1600" dirty="0" smtClean="0"/>
              <a:t>IT infrastructure </a:t>
            </a:r>
          </a:p>
          <a:p>
            <a:pPr marL="285750" indent="-285750" fontAlgn="base">
              <a:spcAft>
                <a:spcPts val="600"/>
              </a:spcAft>
              <a:buFont typeface="Arial" panose="020B0604020202020204" pitchFamily="34" charset="0"/>
              <a:buChar char="•"/>
            </a:pPr>
            <a:r>
              <a:rPr lang="en-US" sz="1600" dirty="0" smtClean="0"/>
              <a:t>Maintain </a:t>
            </a:r>
            <a:r>
              <a:rPr lang="en-US" sz="1600" dirty="0"/>
              <a:t>complete control of your entire </a:t>
            </a:r>
            <a:r>
              <a:rPr lang="en-US" sz="1600" dirty="0" smtClean="0"/>
              <a:t>RFgen platform</a:t>
            </a:r>
            <a:endParaRPr lang="en-US" sz="1600" dirty="0"/>
          </a:p>
          <a:p>
            <a:pPr marL="285750" indent="-285750" fontAlgn="base">
              <a:spcAft>
                <a:spcPts val="600"/>
              </a:spcAft>
              <a:buFont typeface="Arial" panose="020B0604020202020204" pitchFamily="34" charset="0"/>
              <a:buChar char="•"/>
            </a:pPr>
            <a:r>
              <a:rPr lang="en-US" sz="1600" dirty="0"/>
              <a:t>Manage complex data, analytics, or big data sets including networks, analysis, image services, or real-time sensor </a:t>
            </a:r>
            <a:r>
              <a:rPr lang="en-US" sz="1600" dirty="0" smtClean="0"/>
              <a:t>streams</a:t>
            </a:r>
            <a:endParaRPr lang="en-US" dirty="0"/>
          </a:p>
        </p:txBody>
      </p:sp>
      <p:sp>
        <p:nvSpPr>
          <p:cNvPr id="2" name="Title 1"/>
          <p:cNvSpPr>
            <a:spLocks noGrp="1"/>
          </p:cNvSpPr>
          <p:nvPr>
            <p:ph type="title"/>
          </p:nvPr>
        </p:nvSpPr>
        <p:spPr/>
        <p:txBody>
          <a:bodyPr/>
          <a:lstStyle/>
          <a:p>
            <a:r>
              <a:rPr lang="en-US" dirty="0" smtClean="0"/>
              <a:t>Deployment Options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5998" y="850458"/>
            <a:ext cx="3376899" cy="2178273"/>
          </a:xfrm>
          <a:prstGeom prst="rect">
            <a:avLst/>
          </a:prstGeom>
        </p:spPr>
      </p:pic>
      <p:sp>
        <p:nvSpPr>
          <p:cNvPr id="3" name="TextBox 2"/>
          <p:cNvSpPr txBox="1"/>
          <p:nvPr/>
        </p:nvSpPr>
        <p:spPr>
          <a:xfrm>
            <a:off x="1019646" y="3128169"/>
            <a:ext cx="3399949" cy="26930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smtClean="0"/>
              <a:t>Onsite use license</a:t>
            </a:r>
          </a:p>
          <a:p>
            <a:pPr marL="285750" indent="-285750">
              <a:spcAft>
                <a:spcPts val="600"/>
              </a:spcAft>
              <a:buFont typeface="Arial" panose="020B0604020202020204" pitchFamily="34" charset="0"/>
              <a:buChar char="•"/>
            </a:pPr>
            <a:r>
              <a:rPr lang="en-US" sz="1600" dirty="0" smtClean="0"/>
              <a:t>Eliminates privacy and security concerns</a:t>
            </a:r>
          </a:p>
          <a:p>
            <a:pPr marL="285750" indent="-285750">
              <a:spcAft>
                <a:spcPts val="600"/>
              </a:spcAft>
              <a:buFont typeface="Arial" panose="020B0604020202020204" pitchFamily="34" charset="0"/>
              <a:buChar char="•"/>
            </a:pPr>
            <a:r>
              <a:rPr lang="en-US" sz="1600" dirty="0" smtClean="0"/>
              <a:t>No capital expenditure</a:t>
            </a:r>
            <a:endParaRPr lang="en-US" sz="1600" dirty="0"/>
          </a:p>
          <a:p>
            <a:pPr marL="285750" indent="-285750">
              <a:spcAft>
                <a:spcPts val="600"/>
              </a:spcAft>
              <a:buFont typeface="Arial" panose="020B0604020202020204" pitchFamily="34" charset="0"/>
              <a:buChar char="•"/>
            </a:pPr>
            <a:r>
              <a:rPr lang="en-US" sz="1600" dirty="0" smtClean="0"/>
              <a:t>Annual payments </a:t>
            </a:r>
          </a:p>
          <a:p>
            <a:pPr marL="285750" indent="-285750">
              <a:spcAft>
                <a:spcPts val="600"/>
              </a:spcAft>
              <a:buFont typeface="Arial" panose="020B0604020202020204" pitchFamily="34" charset="0"/>
              <a:buChar char="•"/>
            </a:pPr>
            <a:r>
              <a:rPr lang="en-US" sz="1600" dirty="0" smtClean="0"/>
              <a:t>Minimizes internal IT requirements to deploy and manage</a:t>
            </a:r>
          </a:p>
          <a:p>
            <a:pPr marL="285750" indent="-285750">
              <a:spcAft>
                <a:spcPts val="600"/>
              </a:spcAft>
              <a:buFont typeface="Arial" panose="020B0604020202020204" pitchFamily="34" charset="0"/>
              <a:buChar char="•"/>
            </a:pPr>
            <a:endParaRPr lang="en-US" sz="1600" dirty="0">
              <a:solidFill>
                <a:srgbClr val="FF0000"/>
              </a:solidFill>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19</a:t>
            </a:fld>
            <a:endParaRPr lang="en-US" dirty="0"/>
          </a:p>
        </p:txBody>
      </p:sp>
    </p:spTree>
    <p:extLst>
      <p:ext uri="{BB962C8B-B14F-4D97-AF65-F5344CB8AC3E}">
        <p14:creationId xmlns:p14="http://schemas.microsoft.com/office/powerpoint/2010/main" val="2819796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90"/>
            <a:ext cx="8229600" cy="1143000"/>
          </a:xfrm>
        </p:spPr>
        <p:txBody>
          <a:bodyPr anchor="t">
            <a:normAutofit/>
          </a:bodyPr>
          <a:lstStyle/>
          <a:p>
            <a:pPr algn="l"/>
            <a:r>
              <a:rPr lang="en-US" sz="3600" b="1" dirty="0" smtClean="0">
                <a:latin typeface="Arial" pitchFamily="34" charset="0"/>
                <a:cs typeface="Arial" pitchFamily="34" charset="0"/>
              </a:rPr>
              <a:t>Agenda</a:t>
            </a:r>
            <a:endParaRPr lang="en-US" sz="3600" b="1" dirty="0">
              <a:latin typeface="Arial" pitchFamily="34" charset="0"/>
              <a:cs typeface="Arial" pitchFamily="34" charset="0"/>
            </a:endParaRPr>
          </a:p>
        </p:txBody>
      </p:sp>
      <p:sp>
        <p:nvSpPr>
          <p:cNvPr id="3" name="Content Placeholder 2"/>
          <p:cNvSpPr>
            <a:spLocks noGrp="1"/>
          </p:cNvSpPr>
          <p:nvPr>
            <p:ph idx="1"/>
          </p:nvPr>
        </p:nvSpPr>
        <p:spPr>
          <a:xfrm>
            <a:off x="457200" y="1364665"/>
            <a:ext cx="7848600" cy="4525963"/>
          </a:xfrm>
        </p:spPr>
        <p:txBody>
          <a:bodyPr>
            <a:normAutofit fontScale="85000" lnSpcReduction="20000"/>
          </a:bodyPr>
          <a:lstStyle/>
          <a:p>
            <a:pPr marL="342900" lvl="1" indent="-342900">
              <a:spcBef>
                <a:spcPts val="0"/>
              </a:spcBef>
              <a:spcAft>
                <a:spcPts val="1800"/>
              </a:spcAft>
              <a:buClr>
                <a:srgbClr val="9A0000"/>
              </a:buClr>
              <a:buFont typeface="Arial" pitchFamily="34" charset="0"/>
              <a:buChar char="•"/>
            </a:pPr>
            <a:r>
              <a:rPr lang="en-US" sz="3100" dirty="0" smtClean="0"/>
              <a:t>What are the Challenges?</a:t>
            </a:r>
          </a:p>
          <a:p>
            <a:pPr marL="342900" lvl="1" indent="-342900">
              <a:spcBef>
                <a:spcPts val="0"/>
              </a:spcBef>
              <a:spcAft>
                <a:spcPts val="1800"/>
              </a:spcAft>
              <a:buClr>
                <a:srgbClr val="9A0000"/>
              </a:buClr>
              <a:buFont typeface="Arial" pitchFamily="34" charset="0"/>
              <a:buChar char="•"/>
            </a:pPr>
            <a:r>
              <a:rPr lang="en-US" sz="3100" dirty="0" smtClean="0"/>
              <a:t>RFgen Software Overview</a:t>
            </a:r>
          </a:p>
          <a:p>
            <a:pPr marL="342900" lvl="1" indent="-342900">
              <a:spcBef>
                <a:spcPts val="0"/>
              </a:spcBef>
              <a:spcAft>
                <a:spcPts val="1800"/>
              </a:spcAft>
              <a:buClr>
                <a:srgbClr val="9A0000"/>
              </a:buClr>
              <a:buFont typeface="Arial" pitchFamily="34" charset="0"/>
              <a:buChar char="•"/>
            </a:pPr>
            <a:r>
              <a:rPr lang="en-US" sz="3100" dirty="0" smtClean="0"/>
              <a:t>RFgen Mobile </a:t>
            </a:r>
            <a:r>
              <a:rPr lang="en-US" sz="3100" dirty="0"/>
              <a:t>F</a:t>
            </a:r>
            <a:r>
              <a:rPr lang="en-US" sz="3100" dirty="0" smtClean="0"/>
              <a:t>ramework</a:t>
            </a:r>
          </a:p>
          <a:p>
            <a:pPr marL="342900" lvl="1" indent="-342900">
              <a:spcBef>
                <a:spcPts val="0"/>
              </a:spcBef>
              <a:spcAft>
                <a:spcPts val="1800"/>
              </a:spcAft>
              <a:buClr>
                <a:srgbClr val="9A0000"/>
              </a:buClr>
              <a:buFont typeface="Arial" pitchFamily="34" charset="0"/>
              <a:buChar char="•"/>
            </a:pPr>
            <a:r>
              <a:rPr lang="en-US" sz="3100" dirty="0" smtClean="0"/>
              <a:t>The Wireless Warehouse</a:t>
            </a:r>
          </a:p>
          <a:p>
            <a:pPr marL="342900" lvl="1" indent="-342900">
              <a:spcBef>
                <a:spcPts val="0"/>
              </a:spcBef>
              <a:spcAft>
                <a:spcPts val="1800"/>
              </a:spcAft>
              <a:buClr>
                <a:srgbClr val="9A0000"/>
              </a:buClr>
              <a:buFont typeface="Arial" pitchFamily="34" charset="0"/>
              <a:buChar char="•"/>
            </a:pPr>
            <a:r>
              <a:rPr lang="en-US" sz="3100" dirty="0" smtClean="0"/>
              <a:t>How to Achieve 24/7 Continuous Operation</a:t>
            </a:r>
          </a:p>
          <a:p>
            <a:pPr marL="342900" lvl="1" indent="-342900">
              <a:spcBef>
                <a:spcPts val="0"/>
              </a:spcBef>
              <a:spcAft>
                <a:spcPts val="1800"/>
              </a:spcAft>
              <a:buClr>
                <a:srgbClr val="9A0000"/>
              </a:buClr>
              <a:buFont typeface="Arial" pitchFamily="34" charset="0"/>
              <a:buChar char="•"/>
            </a:pPr>
            <a:r>
              <a:rPr lang="en-US" sz="3100" dirty="0" smtClean="0"/>
              <a:t>Voice-Enabling Your Warehouse</a:t>
            </a:r>
          </a:p>
          <a:p>
            <a:pPr marL="342900" lvl="1" indent="-342900">
              <a:spcBef>
                <a:spcPts val="0"/>
              </a:spcBef>
              <a:spcAft>
                <a:spcPts val="1800"/>
              </a:spcAft>
              <a:buClr>
                <a:srgbClr val="9A0000"/>
              </a:buClr>
              <a:buFont typeface="Arial" pitchFamily="34" charset="0"/>
              <a:buChar char="•"/>
            </a:pPr>
            <a:r>
              <a:rPr lang="en-US" sz="3100" dirty="0" smtClean="0"/>
              <a:t>Customer Success Stories</a:t>
            </a:r>
            <a:endParaRPr lang="en-US" sz="3100" dirty="0"/>
          </a:p>
          <a:p>
            <a:pPr marL="342900" lvl="1" indent="-342900">
              <a:spcBef>
                <a:spcPts val="0"/>
              </a:spcBef>
              <a:spcAft>
                <a:spcPts val="1800"/>
              </a:spcAft>
              <a:buClr>
                <a:srgbClr val="9A0000"/>
              </a:buClr>
              <a:buFont typeface="Arial" pitchFamily="34" charset="0"/>
              <a:buChar char="•"/>
            </a:pPr>
            <a:r>
              <a:rPr lang="en-US" sz="3100" dirty="0" smtClean="0"/>
              <a:t>Q&amp;A</a:t>
            </a:r>
            <a:endParaRPr lang="en-US"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a:t>
            </a:fld>
            <a:endParaRPr lang="en-US" dirty="0"/>
          </a:p>
        </p:txBody>
      </p:sp>
    </p:spTree>
    <p:extLst>
      <p:ext uri="{BB962C8B-B14F-4D97-AF65-F5344CB8AC3E}">
        <p14:creationId xmlns:p14="http://schemas.microsoft.com/office/powerpoint/2010/main" val="338975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780" y="1450026"/>
            <a:ext cx="10412746" cy="43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0"/>
          <p:cNvSpPr txBox="1">
            <a:spLocks noChangeArrowheads="1"/>
          </p:cNvSpPr>
          <p:nvPr/>
        </p:nvSpPr>
        <p:spPr>
          <a:xfrm>
            <a:off x="4572000" y="1675617"/>
            <a:ext cx="411117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spcBef>
                <a:spcPts val="600"/>
              </a:spcBef>
              <a:spcAft>
                <a:spcPts val="600"/>
              </a:spcAft>
              <a:buClr>
                <a:srgbClr val="9C1B30"/>
              </a:buClr>
            </a:pPr>
            <a:r>
              <a:rPr lang="en-US" sz="1800" dirty="0" smtClean="0">
                <a:solidFill>
                  <a:schemeClr val="tx1"/>
                </a:solidFill>
              </a:rPr>
              <a:t>Open Source Code Samples</a:t>
            </a:r>
          </a:p>
          <a:p>
            <a:pPr>
              <a:spcBef>
                <a:spcPts val="600"/>
              </a:spcBef>
              <a:spcAft>
                <a:spcPts val="600"/>
              </a:spcAft>
              <a:buClr>
                <a:srgbClr val="9C1B30"/>
              </a:buClr>
            </a:pPr>
            <a:r>
              <a:rPr lang="en-US" sz="1800" dirty="0" smtClean="0">
                <a:solidFill>
                  <a:schemeClr val="tx1"/>
                </a:solidFill>
              </a:rPr>
              <a:t>Rapid Application Development Platform</a:t>
            </a:r>
          </a:p>
          <a:p>
            <a:pPr>
              <a:spcBef>
                <a:spcPts val="600"/>
              </a:spcBef>
              <a:spcAft>
                <a:spcPts val="600"/>
              </a:spcAft>
              <a:buClr>
                <a:srgbClr val="9C1B30"/>
              </a:buClr>
            </a:pPr>
            <a:r>
              <a:rPr lang="en-US" sz="1800" dirty="0" smtClean="0">
                <a:solidFill>
                  <a:schemeClr val="tx1"/>
                </a:solidFill>
              </a:rPr>
              <a:t>No Cryptic Scripting Language</a:t>
            </a:r>
          </a:p>
          <a:p>
            <a:pPr>
              <a:spcBef>
                <a:spcPts val="600"/>
              </a:spcBef>
              <a:spcAft>
                <a:spcPts val="600"/>
              </a:spcAft>
              <a:buClr>
                <a:srgbClr val="9C1B30"/>
              </a:buClr>
            </a:pPr>
            <a:r>
              <a:rPr lang="en-US" sz="1800" dirty="0" smtClean="0">
                <a:solidFill>
                  <a:schemeClr val="tx1"/>
                </a:solidFill>
              </a:rPr>
              <a:t>Uses Data Dictionary Aliases</a:t>
            </a:r>
          </a:p>
          <a:p>
            <a:pPr>
              <a:spcBef>
                <a:spcPts val="600"/>
              </a:spcBef>
              <a:spcAft>
                <a:spcPts val="600"/>
              </a:spcAft>
              <a:buClr>
                <a:srgbClr val="9C1B30"/>
              </a:buClr>
            </a:pPr>
            <a:r>
              <a:rPr lang="en-US" sz="1800" dirty="0" smtClean="0">
                <a:solidFill>
                  <a:schemeClr val="tx1"/>
                </a:solidFill>
              </a:rPr>
              <a:t>Reusable Objects</a:t>
            </a:r>
          </a:p>
          <a:p>
            <a:pPr>
              <a:spcBef>
                <a:spcPts val="600"/>
              </a:spcBef>
              <a:spcAft>
                <a:spcPts val="600"/>
              </a:spcAft>
              <a:buClr>
                <a:srgbClr val="9C1B30"/>
              </a:buClr>
            </a:pPr>
            <a:r>
              <a:rPr lang="en-US" sz="1800" dirty="0" smtClean="0">
                <a:solidFill>
                  <a:schemeClr val="tx1"/>
                </a:solidFill>
              </a:rPr>
              <a:t>Interactive Debugger</a:t>
            </a:r>
          </a:p>
          <a:p>
            <a:pPr>
              <a:spcBef>
                <a:spcPts val="600"/>
              </a:spcBef>
              <a:spcAft>
                <a:spcPts val="600"/>
              </a:spcAft>
              <a:buClr>
                <a:srgbClr val="9C1B30"/>
              </a:buClr>
            </a:pPr>
            <a:r>
              <a:rPr lang="en-US" sz="1800" dirty="0" smtClean="0">
                <a:solidFill>
                  <a:schemeClr val="tx1"/>
                </a:solidFill>
              </a:rPr>
              <a:t>Built-in SQL Testing</a:t>
            </a:r>
          </a:p>
          <a:p>
            <a:pPr>
              <a:spcBef>
                <a:spcPts val="600"/>
              </a:spcBef>
              <a:spcAft>
                <a:spcPts val="600"/>
              </a:spcAft>
              <a:buClr>
                <a:srgbClr val="9C1B30"/>
              </a:buClr>
            </a:pPr>
            <a:r>
              <a:rPr lang="en-US" sz="1800" dirty="0" smtClean="0">
                <a:solidFill>
                  <a:schemeClr val="tx1"/>
                </a:solidFill>
              </a:rPr>
              <a:t>Deploys Instantly to All Devices</a:t>
            </a:r>
          </a:p>
        </p:txBody>
      </p:sp>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20</a:t>
            </a:fld>
            <a:endParaRPr lang="en-US" dirty="0"/>
          </a:p>
        </p:txBody>
      </p:sp>
      <p:sp>
        <p:nvSpPr>
          <p:cNvPr id="9" name="Title 1"/>
          <p:cNvSpPr>
            <a:spLocks noGrp="1"/>
          </p:cNvSpPr>
          <p:nvPr>
            <p:ph type="title"/>
          </p:nvPr>
        </p:nvSpPr>
        <p:spPr>
          <a:xfrm>
            <a:off x="457200" y="274638"/>
            <a:ext cx="8458200" cy="1143000"/>
          </a:xfrm>
        </p:spPr>
        <p:txBody>
          <a:bodyPr>
            <a:noAutofit/>
          </a:bodyPr>
          <a:lstStyle/>
          <a:p>
            <a:r>
              <a:rPr lang="en-US" dirty="0" smtClean="0"/>
              <a:t>RFgen Implements in Weeks, </a:t>
            </a:r>
            <a:br>
              <a:rPr lang="en-US" dirty="0" smtClean="0"/>
            </a:br>
            <a:r>
              <a:rPr lang="en-US" dirty="0" smtClean="0"/>
              <a:t>Not Months</a:t>
            </a:r>
            <a:endParaRPr lang="en-US" dirty="0"/>
          </a:p>
        </p:txBody>
      </p:sp>
    </p:spTree>
    <p:extLst>
      <p:ext uri="{BB962C8B-B14F-4D97-AF65-F5344CB8AC3E}">
        <p14:creationId xmlns:p14="http://schemas.microsoft.com/office/powerpoint/2010/main" val="2586761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Wireless Warehouse</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21</a:t>
            </a:fld>
            <a:endParaRPr lang="en-US" sz="800" dirty="0">
              <a:solidFill>
                <a:schemeClr val="bg1">
                  <a:lumMod val="50000"/>
                </a:schemeClr>
              </a:solidFill>
            </a:endParaRPr>
          </a:p>
        </p:txBody>
      </p:sp>
    </p:spTree>
    <p:extLst>
      <p:ext uri="{BB962C8B-B14F-4D97-AF65-F5344CB8AC3E}">
        <p14:creationId xmlns:p14="http://schemas.microsoft.com/office/powerpoint/2010/main" val="26422251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Wireless and Mobile Data Collection</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316" y="1470554"/>
            <a:ext cx="14726503" cy="4218530"/>
          </a:xfrm>
          <a:prstGeom prst="rect">
            <a:avLst/>
          </a:prstGeom>
        </p:spPr>
      </p:pic>
      <p:graphicFrame>
        <p:nvGraphicFramePr>
          <p:cNvPr id="7" name="Diagram 6"/>
          <p:cNvGraphicFramePr/>
          <p:nvPr>
            <p:extLst>
              <p:ext uri="{D42A27DB-BD31-4B8C-83A1-F6EECF244321}">
                <p14:modId xmlns:p14="http://schemas.microsoft.com/office/powerpoint/2010/main" val="6844513"/>
              </p:ext>
            </p:extLst>
          </p:nvPr>
        </p:nvGraphicFramePr>
        <p:xfrm>
          <a:off x="4138858"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1201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89" y="1680398"/>
            <a:ext cx="2024063" cy="97155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22" y="2450688"/>
            <a:ext cx="4024235" cy="123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Reduced TCO implementation costs </a:t>
            </a:r>
            <a:r>
              <a:rPr lang="en-US" dirty="0" smtClean="0">
                <a:latin typeface="Arial" charset="0"/>
              </a:rPr>
              <a:t>by $200K. </a:t>
            </a:r>
            <a:endParaRPr lang="en-US"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Maximized ROI </a:t>
            </a:r>
            <a:r>
              <a:rPr lang="en-US" dirty="0" smtClean="0">
                <a:latin typeface="Arial" charset="0"/>
              </a:rPr>
              <a:t>by eliminating </a:t>
            </a:r>
            <a:r>
              <a:rPr lang="en-US" dirty="0">
                <a:latin typeface="Arial" charset="0"/>
              </a:rPr>
              <a:t>$100K per year in manual administrative </a:t>
            </a:r>
            <a:r>
              <a:rPr lang="en-US" dirty="0" smtClean="0">
                <a:latin typeface="Arial" charset="0"/>
              </a:rPr>
              <a:t>costs. </a:t>
            </a:r>
            <a:endParaRPr lang="en-US"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Obtained user‐friendly </a:t>
            </a:r>
            <a:r>
              <a:rPr lang="en-US" dirty="0" smtClean="0">
                <a:latin typeface="Arial" charset="0"/>
              </a:rPr>
              <a:t>barcoding </a:t>
            </a:r>
            <a:r>
              <a:rPr lang="en-US" dirty="0">
                <a:latin typeface="Arial" charset="0"/>
              </a:rPr>
              <a:t>system that requires practically no training and </a:t>
            </a:r>
            <a:r>
              <a:rPr lang="en-US" dirty="0" smtClean="0">
                <a:latin typeface="Arial" charset="0"/>
              </a:rPr>
              <a:t>maintenance. </a:t>
            </a:r>
            <a:endParaRPr lang="en-US"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23</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NB Coatings</a:t>
            </a:r>
            <a:endParaRPr lang="en-US" sz="1400" dirty="0">
              <a:latin typeface="Arial" charset="0"/>
            </a:endParaRPr>
          </a:p>
          <a:p>
            <a:pPr>
              <a:spcAft>
                <a:spcPts val="300"/>
              </a:spcAft>
            </a:pPr>
            <a:r>
              <a:rPr lang="en-US" sz="1400" dirty="0" smtClean="0">
                <a:latin typeface="Arial" charset="0"/>
              </a:rPr>
              <a:t>Automotive Paint and Coatings</a:t>
            </a:r>
          </a:p>
          <a:p>
            <a:pPr>
              <a:spcAft>
                <a:spcPts val="300"/>
              </a:spcAft>
            </a:pPr>
            <a:r>
              <a:rPr lang="en-US" sz="1400" dirty="0" smtClean="0">
                <a:latin typeface="Arial" charset="0"/>
              </a:rPr>
              <a:t>Inventory Control</a:t>
            </a:r>
          </a:p>
          <a:p>
            <a:pPr>
              <a:spcAft>
                <a:spcPts val="300"/>
              </a:spcAft>
            </a:pPr>
            <a:r>
              <a:rPr lang="en-US" sz="1400" dirty="0" smtClean="0"/>
              <a:t>SAP</a:t>
            </a:r>
            <a:endParaRPr lang="en-US" sz="1400" dirty="0">
              <a:latin typeface="Arial" charset="0"/>
            </a:endParaRPr>
          </a:p>
        </p:txBody>
      </p:sp>
      <p:sp>
        <p:nvSpPr>
          <p:cNvPr id="6" name="Rectangle 5"/>
          <p:cNvSpPr/>
          <p:nvPr/>
        </p:nvSpPr>
        <p:spPr>
          <a:xfrm>
            <a:off x="447674" y="3669889"/>
            <a:ext cx="4048127" cy="1919747"/>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smtClean="0">
                <a:latin typeface="Arial" charset="0"/>
              </a:rPr>
              <a:t>NB </a:t>
            </a:r>
            <a:r>
              <a:rPr lang="en-US" dirty="0">
                <a:latin typeface="Arial" charset="0"/>
              </a:rPr>
              <a:t>Coatings manufacturers </a:t>
            </a:r>
            <a:r>
              <a:rPr lang="en-US" dirty="0" smtClean="0">
                <a:latin typeface="Arial" charset="0"/>
              </a:rPr>
              <a:t>paint-on-plastic solutions, </a:t>
            </a:r>
            <a:r>
              <a:rPr lang="en-US" dirty="0">
                <a:latin typeface="Arial" charset="0"/>
              </a:rPr>
              <a:t>allied products, cyclic crudes, and intermediate inorganic </a:t>
            </a:r>
            <a:r>
              <a:rPr lang="en-US" dirty="0" smtClean="0">
                <a:latin typeface="Arial" charset="0"/>
              </a:rPr>
              <a:t>pigments for the automotive industry. </a:t>
            </a:r>
            <a:endParaRPr lang="en-US" dirty="0">
              <a:latin typeface="Arial" charset="0"/>
            </a:endParaRPr>
          </a:p>
        </p:txBody>
      </p:sp>
    </p:spTree>
    <p:extLst>
      <p:ext uri="{BB962C8B-B14F-4D97-AF65-F5344CB8AC3E}">
        <p14:creationId xmlns:p14="http://schemas.microsoft.com/office/powerpoint/2010/main" val="3886207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Achieve 24/7 Continuous Operation</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24</a:t>
            </a:fld>
            <a:endParaRPr lang="en-US" sz="800" dirty="0">
              <a:solidFill>
                <a:schemeClr val="bg1">
                  <a:lumMod val="50000"/>
                </a:schemeClr>
              </a:solidFill>
            </a:endParaRPr>
          </a:p>
        </p:txBody>
      </p:sp>
    </p:spTree>
    <p:extLst>
      <p:ext uri="{BB962C8B-B14F-4D97-AF65-F5344CB8AC3E}">
        <p14:creationId xmlns:p14="http://schemas.microsoft.com/office/powerpoint/2010/main" val="3464587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035" y="1449033"/>
            <a:ext cx="14717994" cy="421609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949"/>
            <a:ext cx="9162184" cy="16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High Availability Disconnected Solutions</a:t>
            </a:r>
            <a:endParaRPr lang="en-US" sz="36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25</a:t>
            </a:fld>
            <a:endParaRPr lang="en-US" dirty="0"/>
          </a:p>
        </p:txBody>
      </p:sp>
      <p:graphicFrame>
        <p:nvGraphicFramePr>
          <p:cNvPr id="8" name="Diagram 7"/>
          <p:cNvGraphicFramePr/>
          <p:nvPr>
            <p:extLst>
              <p:ext uri="{D42A27DB-BD31-4B8C-83A1-F6EECF244321}">
                <p14:modId xmlns:p14="http://schemas.microsoft.com/office/powerpoint/2010/main" val="2210940715"/>
              </p:ext>
            </p:extLst>
          </p:nvPr>
        </p:nvGraphicFramePr>
        <p:xfrm>
          <a:off x="4138858" y="-114626"/>
          <a:ext cx="4547942" cy="723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111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1737" y="1613940"/>
            <a:ext cx="1994084" cy="1994084"/>
          </a:xfrm>
          <a:prstGeom prst="rect">
            <a:avLst/>
          </a:prstGeom>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sz="1800" dirty="0" smtClean="0">
                <a:latin typeface="Arial" charset="0"/>
              </a:rPr>
              <a:t>Improved accuracy and reduced cost with a custom-built mobile app  that tracks </a:t>
            </a:r>
            <a:r>
              <a:rPr lang="en-US" sz="1800" dirty="0">
                <a:latin typeface="Arial" charset="0"/>
              </a:rPr>
              <a:t>fabrication issue points and </a:t>
            </a:r>
            <a:r>
              <a:rPr lang="en-US" sz="1800" dirty="0" smtClean="0">
                <a:latin typeface="Arial" charset="0"/>
              </a:rPr>
              <a:t>maps </a:t>
            </a:r>
            <a:r>
              <a:rPr lang="en-US" sz="1800" dirty="0">
                <a:latin typeface="Arial" charset="0"/>
              </a:rPr>
              <a:t>them to </a:t>
            </a:r>
            <a:r>
              <a:rPr lang="en-US" sz="1800" dirty="0" smtClean="0">
                <a:latin typeface="Arial" charset="0"/>
              </a:rPr>
              <a:t>chemicals.</a:t>
            </a:r>
          </a:p>
          <a:p>
            <a:pPr marL="339725" lvl="2" indent="-225425">
              <a:spcBef>
                <a:spcPts val="600"/>
              </a:spcBef>
              <a:spcAft>
                <a:spcPts val="600"/>
              </a:spcAft>
              <a:buClr>
                <a:srgbClr val="9C1B30"/>
              </a:buClr>
              <a:buFont typeface="Arial" pitchFamily="34" charset="0"/>
              <a:buChar char="•"/>
            </a:pPr>
            <a:r>
              <a:rPr lang="en-US" sz="1800" dirty="0" smtClean="0">
                <a:latin typeface="Arial" charset="0"/>
              </a:rPr>
              <a:t>Can now track inventory in real-time even in fabrication locations where Wi-Fi is not available. </a:t>
            </a:r>
          </a:p>
          <a:p>
            <a:pPr marL="339725" lvl="2" indent="-225425">
              <a:spcBef>
                <a:spcPts val="600"/>
              </a:spcBef>
              <a:spcAft>
                <a:spcPts val="600"/>
              </a:spcAft>
              <a:buClr>
                <a:srgbClr val="9C1B30"/>
              </a:buClr>
              <a:buFont typeface="Arial" pitchFamily="34" charset="0"/>
              <a:buChar char="•"/>
            </a:pPr>
            <a:r>
              <a:rPr lang="en-US" sz="1800" dirty="0" smtClean="0">
                <a:latin typeface="Arial" charset="0"/>
              </a:rPr>
              <a:t>High Availability enables workers to work </a:t>
            </a:r>
            <a:r>
              <a:rPr lang="en-US" sz="1800" dirty="0">
                <a:latin typeface="Arial" charset="0"/>
              </a:rPr>
              <a:t>on weekends when </a:t>
            </a:r>
            <a:r>
              <a:rPr lang="en-US" sz="1800" dirty="0" smtClean="0">
                <a:latin typeface="Arial" charset="0"/>
              </a:rPr>
              <a:t>Oracle is </a:t>
            </a:r>
            <a:r>
              <a:rPr lang="en-US" sz="1800" dirty="0">
                <a:latin typeface="Arial" charset="0"/>
              </a:rPr>
              <a:t>unavailable </a:t>
            </a:r>
            <a:r>
              <a:rPr lang="en-US" sz="1800" dirty="0" smtClean="0">
                <a:latin typeface="Arial" charset="0"/>
              </a:rPr>
              <a:t>for maintenance.</a:t>
            </a:r>
            <a:endParaRPr lang="en-US" sz="1800"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26</a:t>
            </a:fld>
            <a:endParaRPr lang="en-US" dirty="0"/>
          </a:p>
        </p:txBody>
      </p:sp>
      <p:sp>
        <p:nvSpPr>
          <p:cNvPr id="9" name="TextBox 8"/>
          <p:cNvSpPr txBox="1"/>
          <p:nvPr/>
        </p:nvSpPr>
        <p:spPr>
          <a:xfrm>
            <a:off x="366264" y="253969"/>
            <a:ext cx="1386336" cy="1323439"/>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endParaRPr lang="en-US" sz="1400" b="1" dirty="0" smtClean="0">
              <a:solidFill>
                <a:srgbClr val="0070C0"/>
              </a:solidFill>
              <a:latin typeface="Arial" pitchFamily="34" charset="0"/>
              <a:cs typeface="Arial" pitchFamily="34" charset="0"/>
            </a:endParaRP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284967"/>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ON Semiconductor</a:t>
            </a:r>
            <a:endParaRPr lang="en-US" sz="1400" dirty="0">
              <a:latin typeface="Arial" charset="0"/>
            </a:endParaRPr>
          </a:p>
          <a:p>
            <a:pPr>
              <a:spcAft>
                <a:spcPts val="300"/>
              </a:spcAft>
            </a:pPr>
            <a:r>
              <a:rPr lang="en-US" sz="1400" dirty="0" smtClean="0">
                <a:latin typeface="Arial" charset="0"/>
              </a:rPr>
              <a:t>Electronics Manufacturing</a:t>
            </a:r>
          </a:p>
          <a:p>
            <a:pPr>
              <a:spcAft>
                <a:spcPts val="300"/>
              </a:spcAft>
            </a:pPr>
            <a:r>
              <a:rPr lang="en-US" sz="1400" dirty="0" smtClean="0">
                <a:latin typeface="Arial" charset="0"/>
              </a:rPr>
              <a:t>Inventory Management, </a:t>
            </a:r>
            <a:r>
              <a:rPr lang="en-US" sz="1400" dirty="0">
                <a:latin typeface="Arial" charset="0"/>
              </a:rPr>
              <a:t>PO Processing, </a:t>
            </a:r>
            <a:r>
              <a:rPr lang="en-US" sz="1400" dirty="0" smtClean="0">
                <a:latin typeface="Arial" charset="0"/>
              </a:rPr>
              <a:t>Chemical Validation, Off-Line Mobility, High Availability</a:t>
            </a:r>
          </a:p>
          <a:p>
            <a:pPr>
              <a:spcAft>
                <a:spcPts val="300"/>
              </a:spcAft>
            </a:pPr>
            <a:r>
              <a:rPr lang="en-US" sz="1400" dirty="0" smtClean="0"/>
              <a:t>Oracle E-Business Suite</a:t>
            </a:r>
            <a:endParaRPr lang="en-US" sz="1400" dirty="0">
              <a:latin typeface="Arial"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657" y="1746980"/>
            <a:ext cx="1532120" cy="1532120"/>
          </a:xfrm>
          <a:prstGeom prst="rect">
            <a:avLst/>
          </a:prstGeom>
        </p:spPr>
      </p:pic>
      <p:sp>
        <p:nvSpPr>
          <p:cNvPr id="6" name="Rectangle 5"/>
          <p:cNvSpPr/>
          <p:nvPr/>
        </p:nvSpPr>
        <p:spPr>
          <a:xfrm>
            <a:off x="447674" y="3429000"/>
            <a:ext cx="4048127" cy="21606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ON Semiconductor is a Fortune 1000 </a:t>
            </a:r>
            <a:r>
              <a:rPr lang="en-US" dirty="0" smtClean="0">
                <a:latin typeface="Arial" charset="0"/>
              </a:rPr>
              <a:t>semiconductor </a:t>
            </a:r>
            <a:r>
              <a:rPr lang="en-US" dirty="0">
                <a:latin typeface="Arial" charset="0"/>
              </a:rPr>
              <a:t>company that operates a network of manufacturing facilities, sales offices and design centers in North America, Europe, and the Asia Pacific regions. </a:t>
            </a:r>
            <a:endParaRPr lang="en-US" dirty="0">
              <a:latin typeface="Arial" pitchFamily="34" charset="0"/>
              <a:cs typeface="Arial" pitchFamily="34" charset="0"/>
            </a:endParaRPr>
          </a:p>
        </p:txBody>
      </p:sp>
    </p:spTree>
    <p:extLst>
      <p:ext uri="{BB962C8B-B14F-4D97-AF65-F5344CB8AC3E}">
        <p14:creationId xmlns:p14="http://schemas.microsoft.com/office/powerpoint/2010/main" val="1371766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524" y="1410673"/>
            <a:ext cx="15087599" cy="4321969"/>
          </a:xfrm>
          <a:prstGeom prst="rect">
            <a:avLst/>
          </a:prstGeom>
        </p:spPr>
      </p:pic>
      <p:sp>
        <p:nvSpPr>
          <p:cNvPr id="9" name="Rectangle 8"/>
          <p:cNvSpPr/>
          <p:nvPr/>
        </p:nvSpPr>
        <p:spPr>
          <a:xfrm>
            <a:off x="488360" y="2479119"/>
            <a:ext cx="4076700" cy="400110"/>
          </a:xfrm>
          <a:prstGeom prst="rect">
            <a:avLst/>
          </a:prstGeom>
        </p:spPr>
        <p:txBody>
          <a:bodyPr wrap="square">
            <a:spAutoFit/>
          </a:bodyPr>
          <a:lstStyle/>
          <a:p>
            <a:pPr marL="742950" lvl="1" indent="-285750">
              <a:spcAft>
                <a:spcPts val="600"/>
              </a:spcAft>
              <a:buClr>
                <a:srgbClr val="002060"/>
              </a:buClr>
              <a:buSzPct val="75000"/>
              <a:buFont typeface="Arial" pitchFamily="34" charset="0"/>
              <a:buChar char="»"/>
              <a:defRPr/>
            </a:pPr>
            <a:endParaRPr lang="en-US" sz="2000" dirty="0">
              <a:latin typeface="Arial" pitchFamily="34" charset="0"/>
              <a:cs typeface="Arial" pitchFamily="34" charset="0"/>
            </a:endParaRPr>
          </a:p>
        </p:txBody>
      </p:sp>
      <p:sp>
        <p:nvSpPr>
          <p:cNvPr id="13" name="Title 1"/>
          <p:cNvSpPr txBox="1">
            <a:spLocks/>
          </p:cNvSpPr>
          <p:nvPr/>
        </p:nvSpPr>
        <p:spPr>
          <a:xfrm>
            <a:off x="457200" y="255636"/>
            <a:ext cx="8229600" cy="1143000"/>
          </a:xfrm>
          <a:prstGeom prst="rect">
            <a:avLst/>
          </a:prstGeom>
        </p:spPr>
        <p:txBody>
          <a:bodyPr vert="horz" lIns="91440" tIns="45720" rIns="91440" bIns="45720" rtlCol="0" anchor="t">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On-Demand Mobile Enterprise Connectivity</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27</a:t>
            </a:fld>
            <a:endParaRPr lang="en-US" dirty="0"/>
          </a:p>
        </p:txBody>
      </p:sp>
      <p:graphicFrame>
        <p:nvGraphicFramePr>
          <p:cNvPr id="8" name="Diagram 7"/>
          <p:cNvGraphicFramePr/>
          <p:nvPr>
            <p:extLst>
              <p:ext uri="{D42A27DB-BD31-4B8C-83A1-F6EECF244321}">
                <p14:modId xmlns:p14="http://schemas.microsoft.com/office/powerpoint/2010/main" val="3745678846"/>
              </p:ext>
            </p:extLst>
          </p:nvPr>
        </p:nvGraphicFramePr>
        <p:xfrm>
          <a:off x="564483"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4755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87" y="1607725"/>
            <a:ext cx="1979820" cy="2890537"/>
          </a:xfrm>
          <a:prstGeom prst="rect">
            <a:avLst/>
          </a:prstGeom>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smtClean="0">
                <a:latin typeface="Arial" charset="0"/>
              </a:rPr>
              <a:t>Eliminated </a:t>
            </a:r>
            <a:r>
              <a:rPr lang="en-US" dirty="0">
                <a:latin typeface="Arial" charset="0"/>
              </a:rPr>
              <a:t>two weeks per month of data entry and </a:t>
            </a:r>
            <a:r>
              <a:rPr lang="en-US" dirty="0" smtClean="0">
                <a:latin typeface="Arial" charset="0"/>
              </a:rPr>
              <a:t>management.</a:t>
            </a:r>
            <a:endParaRPr lang="en-US" dirty="0">
              <a:latin typeface="Arial" charset="0"/>
            </a:endParaRPr>
          </a:p>
          <a:p>
            <a:pPr marL="339725" lvl="2" indent="-225425">
              <a:spcBef>
                <a:spcPts val="600"/>
              </a:spcBef>
              <a:spcAft>
                <a:spcPts val="600"/>
              </a:spcAft>
              <a:buClr>
                <a:srgbClr val="9C1B30"/>
              </a:buClr>
              <a:buFont typeface="Arial" pitchFamily="34" charset="0"/>
              <a:buChar char="•"/>
            </a:pPr>
            <a:r>
              <a:rPr lang="en-US" dirty="0" smtClean="0">
                <a:latin typeface="Arial" charset="0"/>
              </a:rPr>
              <a:t>Reduced </a:t>
            </a:r>
            <a:r>
              <a:rPr lang="en-US" dirty="0">
                <a:latin typeface="Arial" charset="0"/>
              </a:rPr>
              <a:t>paperwork errors </a:t>
            </a:r>
            <a:r>
              <a:rPr lang="en-US" dirty="0" smtClean="0">
                <a:latin typeface="Arial" charset="0"/>
              </a:rPr>
              <a:t>and lowered </a:t>
            </a:r>
            <a:r>
              <a:rPr lang="en-US" dirty="0">
                <a:latin typeface="Arial" charset="0"/>
              </a:rPr>
              <a:t>the number of samples rejected by the lab.</a:t>
            </a:r>
          </a:p>
          <a:p>
            <a:pPr marL="339725" lvl="2" indent="-225425">
              <a:spcBef>
                <a:spcPts val="600"/>
              </a:spcBef>
              <a:spcAft>
                <a:spcPts val="600"/>
              </a:spcAft>
              <a:buClr>
                <a:srgbClr val="9C1B30"/>
              </a:buClr>
              <a:buFont typeface="Arial" pitchFamily="34" charset="0"/>
              <a:buChar char="•"/>
            </a:pPr>
            <a:r>
              <a:rPr lang="en-US" dirty="0" smtClean="0">
                <a:latin typeface="Arial" charset="0"/>
              </a:rPr>
              <a:t>Reduced </a:t>
            </a:r>
            <a:r>
              <a:rPr lang="en-US" dirty="0">
                <a:latin typeface="Arial" charset="0"/>
              </a:rPr>
              <a:t>cost and </a:t>
            </a:r>
            <a:r>
              <a:rPr lang="en-US" dirty="0" smtClean="0">
                <a:latin typeface="Arial" charset="0"/>
              </a:rPr>
              <a:t>advanced </a:t>
            </a:r>
            <a:r>
              <a:rPr lang="en-US" dirty="0">
                <a:latin typeface="Arial" charset="0"/>
              </a:rPr>
              <a:t>the firm's green initiatives by eliminating paper.</a:t>
            </a: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28</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Antea Group</a:t>
            </a:r>
            <a:endParaRPr lang="en-US" sz="1400" dirty="0">
              <a:latin typeface="Arial" charset="0"/>
            </a:endParaRPr>
          </a:p>
          <a:p>
            <a:pPr>
              <a:spcAft>
                <a:spcPts val="300"/>
              </a:spcAft>
            </a:pPr>
            <a:r>
              <a:rPr lang="en-US" sz="1400" dirty="0" smtClean="0">
                <a:latin typeface="Arial" charset="0"/>
              </a:rPr>
              <a:t>Environmental Consulting</a:t>
            </a:r>
          </a:p>
          <a:p>
            <a:pPr>
              <a:spcAft>
                <a:spcPts val="300"/>
              </a:spcAft>
            </a:pPr>
            <a:r>
              <a:rPr lang="en-US" sz="1400" dirty="0" smtClean="0">
                <a:latin typeface="Arial" charset="0"/>
              </a:rPr>
              <a:t>Field Service, Inventory Control</a:t>
            </a:r>
          </a:p>
          <a:p>
            <a:pPr>
              <a:spcAft>
                <a:spcPts val="300"/>
              </a:spcAft>
            </a:pPr>
            <a:r>
              <a:rPr lang="en-US" sz="1400" dirty="0" smtClean="0"/>
              <a:t>Microsoft Access Database</a:t>
            </a:r>
            <a:endParaRPr lang="en-US" sz="1400" dirty="0">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10" y="2038769"/>
            <a:ext cx="1425203" cy="770380"/>
          </a:xfrm>
          <a:prstGeom prst="rect">
            <a:avLst/>
          </a:prstGeom>
        </p:spPr>
      </p:pic>
      <p:sp>
        <p:nvSpPr>
          <p:cNvPr id="6" name="Rectangle 5"/>
          <p:cNvSpPr/>
          <p:nvPr/>
        </p:nvSpPr>
        <p:spPr>
          <a:xfrm>
            <a:off x="447674" y="3200400"/>
            <a:ext cx="4048127" cy="23892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Antea Group is an international engineering and environmental consulting </a:t>
            </a:r>
            <a:r>
              <a:rPr lang="en-US" dirty="0" smtClean="0">
                <a:latin typeface="Arial" charset="0"/>
              </a:rPr>
              <a:t>firm. </a:t>
            </a:r>
            <a:r>
              <a:rPr lang="en-US" dirty="0">
                <a:latin typeface="Arial" charset="0"/>
              </a:rPr>
              <a:t>One </a:t>
            </a:r>
            <a:r>
              <a:rPr lang="en-US" dirty="0" smtClean="0">
                <a:latin typeface="Arial" charset="0"/>
              </a:rPr>
              <a:t>their clients</a:t>
            </a:r>
            <a:r>
              <a:rPr lang="en-US" dirty="0">
                <a:latin typeface="Arial" charset="0"/>
              </a:rPr>
              <a:t>, a state environmental regulatory agency, uses Antea Group to collect drinking water samples from local public water </a:t>
            </a:r>
            <a:r>
              <a:rPr lang="en-US" dirty="0" smtClean="0">
                <a:latin typeface="Arial" charset="0"/>
              </a:rPr>
              <a:t>systems.</a:t>
            </a:r>
            <a:endParaRPr lang="en-US" dirty="0">
              <a:latin typeface="Arial" pitchFamily="34" charset="0"/>
              <a:cs typeface="Arial" pitchFamily="34" charset="0"/>
            </a:endParaRPr>
          </a:p>
        </p:txBody>
      </p:sp>
    </p:spTree>
    <p:extLst>
      <p:ext uri="{BB962C8B-B14F-4D97-AF65-F5344CB8AC3E}">
        <p14:creationId xmlns:p14="http://schemas.microsoft.com/office/powerpoint/2010/main" val="2104426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Voice-Enabling Your Warehouse</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29</a:t>
            </a:fld>
            <a:endParaRPr lang="en-US" sz="800" dirty="0">
              <a:solidFill>
                <a:schemeClr val="bg1">
                  <a:lumMod val="50000"/>
                </a:schemeClr>
              </a:solidFill>
            </a:endParaRPr>
          </a:p>
        </p:txBody>
      </p:sp>
    </p:spTree>
    <p:extLst>
      <p:ext uri="{BB962C8B-B14F-4D97-AF65-F5344CB8AC3E}">
        <p14:creationId xmlns:p14="http://schemas.microsoft.com/office/powerpoint/2010/main" val="1968995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r>
              <a:rPr lang="en-US" dirty="0"/>
              <a:t>8 Challenges </a:t>
            </a:r>
            <a:r>
              <a:rPr lang="en-US" dirty="0" smtClean="0"/>
              <a:t>Solved with a Mobile </a:t>
            </a:r>
            <a:r>
              <a:rPr lang="en-US" dirty="0"/>
              <a:t>Data </a:t>
            </a:r>
            <a:r>
              <a:rPr lang="en-US" dirty="0" smtClean="0"/>
              <a:t>Collection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57352008"/>
              </p:ext>
            </p:extLst>
          </p:nvPr>
        </p:nvGraphicFramePr>
        <p:xfrm>
          <a:off x="-244840" y="1664368"/>
          <a:ext cx="507167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300095272"/>
              </p:ext>
            </p:extLst>
          </p:nvPr>
        </p:nvGraphicFramePr>
        <p:xfrm>
          <a:off x="3972400" y="1663118"/>
          <a:ext cx="5324000" cy="403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a:t>
            </a:fld>
            <a:endParaRPr lang="en-US" dirty="0"/>
          </a:p>
        </p:txBody>
      </p:sp>
    </p:spTree>
    <p:extLst>
      <p:ext uri="{BB962C8B-B14F-4D97-AF65-F5344CB8AC3E}">
        <p14:creationId xmlns:p14="http://schemas.microsoft.com/office/powerpoint/2010/main" val="9650156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72" y="1448070"/>
            <a:ext cx="14726503" cy="4218530"/>
          </a:xfrm>
          <a:prstGeom prst="rect">
            <a:avLst/>
          </a:prstGeom>
        </p:spPr>
      </p:pic>
      <p:sp>
        <p:nvSpPr>
          <p:cNvPr id="2" name="Title 1"/>
          <p:cNvSpPr>
            <a:spLocks noGrp="1"/>
          </p:cNvSpPr>
          <p:nvPr>
            <p:ph type="title"/>
          </p:nvPr>
        </p:nvSpPr>
        <p:spPr>
          <a:xfrm>
            <a:off x="457200" y="255636"/>
            <a:ext cx="8229600" cy="1143000"/>
          </a:xfrm>
        </p:spPr>
        <p:txBody>
          <a:bodyPr>
            <a:noAutofit/>
          </a:bodyPr>
          <a:lstStyle/>
          <a:p>
            <a:pPr>
              <a:spcBef>
                <a:spcPts val="0"/>
              </a:spcBef>
              <a:spcAft>
                <a:spcPts val="600"/>
              </a:spcAft>
            </a:pPr>
            <a:r>
              <a:rPr lang="en-US" b="1" dirty="0" smtClean="0"/>
              <a:t>Hands-Free, Eyes-Free Warehouse Operations</a:t>
            </a:r>
            <a:endParaRPr lang="en-US" dirty="0">
              <a:solidFill>
                <a:srgbClr val="9C1B30"/>
              </a:solidFill>
            </a:endParaRPr>
          </a:p>
        </p:txBody>
      </p:sp>
      <p:sp>
        <p:nvSpPr>
          <p:cNvPr id="5" name="Slide Number Placeholder 4"/>
          <p:cNvSpPr>
            <a:spLocks noGrp="1"/>
          </p:cNvSpPr>
          <p:nvPr>
            <p:ph type="sldNum" sz="quarter" idx="12"/>
          </p:nvPr>
        </p:nvSpPr>
        <p:spPr/>
        <p:txBody>
          <a:bodyPr/>
          <a:lstStyle/>
          <a:p>
            <a:fld id="{52DA4812-B2DB-47A3-BC97-2A8BBC0345FC}" type="slidenum">
              <a:rPr lang="en-US" smtClean="0"/>
              <a:t>30</a:t>
            </a:fld>
            <a:endParaRPr lang="en-US" dirty="0"/>
          </a:p>
        </p:txBody>
      </p:sp>
      <p:graphicFrame>
        <p:nvGraphicFramePr>
          <p:cNvPr id="10" name="Diagram 9"/>
          <p:cNvGraphicFramePr/>
          <p:nvPr>
            <p:extLst>
              <p:ext uri="{D42A27DB-BD31-4B8C-83A1-F6EECF244321}">
                <p14:modId xmlns:p14="http://schemas.microsoft.com/office/powerpoint/2010/main" val="419669989"/>
              </p:ext>
            </p:extLst>
          </p:nvPr>
        </p:nvGraphicFramePr>
        <p:xfrm>
          <a:off x="4166582" y="-66498"/>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1603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359" y="1427942"/>
            <a:ext cx="15231735" cy="4363258"/>
          </a:xfrm>
          <a:prstGeom prst="rect">
            <a:avLst/>
          </a:prstGeom>
        </p:spPr>
      </p:pic>
      <p:sp>
        <p:nvSpPr>
          <p:cNvPr id="140290" name="Rectangle 9"/>
          <p:cNvSpPr>
            <a:spLocks noGrp="1" noChangeArrowheads="1"/>
          </p:cNvSpPr>
          <p:nvPr>
            <p:ph type="title" idx="4294967295"/>
          </p:nvPr>
        </p:nvSpPr>
        <p:spPr/>
        <p:txBody>
          <a:bodyPr anchor="t"/>
          <a:lstStyle/>
          <a:p>
            <a:pPr eaLnBrk="1" hangingPunct="1"/>
            <a:r>
              <a:rPr lang="en-GB" b="1" dirty="0" smtClean="0"/>
              <a:t>What is Voice-Directed Work?</a:t>
            </a:r>
            <a:endParaRPr lang="en-US" b="1" dirty="0" smtClean="0"/>
          </a:p>
        </p:txBody>
      </p:sp>
      <p:sp>
        <p:nvSpPr>
          <p:cNvPr id="2" name="Slide Number Placeholder 1"/>
          <p:cNvSpPr>
            <a:spLocks noGrp="1"/>
          </p:cNvSpPr>
          <p:nvPr>
            <p:ph type="sldNum" sz="quarter" idx="12"/>
          </p:nvPr>
        </p:nvSpPr>
        <p:spPr/>
        <p:txBody>
          <a:bodyPr/>
          <a:lstStyle/>
          <a:p>
            <a:fld id="{52DA4812-B2DB-47A3-BC97-2A8BBC0345FC}" type="slidenum">
              <a:rPr lang="en-US" smtClean="0"/>
              <a:t>31</a:t>
            </a:fld>
            <a:endParaRPr lang="en-US" dirty="0"/>
          </a:p>
        </p:txBody>
      </p:sp>
      <p:sp>
        <p:nvSpPr>
          <p:cNvPr id="140291" name="Rectangle 10"/>
          <p:cNvSpPr>
            <a:spLocks noGrp="1" noChangeArrowheads="1"/>
          </p:cNvSpPr>
          <p:nvPr>
            <p:ph type="body" idx="4294967295"/>
          </p:nvPr>
        </p:nvSpPr>
        <p:spPr>
          <a:xfrm>
            <a:off x="3863941" y="1675617"/>
            <a:ext cx="4652250" cy="3876524"/>
          </a:xfrm>
          <a:solidFill>
            <a:schemeClr val="bg1">
              <a:alpha val="93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ormAutofit/>
          </a:bodyPr>
          <a:lstStyle/>
          <a:p>
            <a:pPr>
              <a:spcBef>
                <a:spcPts val="0"/>
              </a:spcBef>
              <a:spcAft>
                <a:spcPts val="600"/>
              </a:spcAft>
              <a:buClrTx/>
            </a:pPr>
            <a:r>
              <a:rPr lang="en-US" sz="1800" dirty="0" smtClean="0">
                <a:solidFill>
                  <a:schemeClr val="tx1"/>
                </a:solidFill>
              </a:rPr>
              <a:t>Perform step-by-step tasks and collect data using voice prompts and worker voice responses.</a:t>
            </a:r>
          </a:p>
          <a:p>
            <a:pPr>
              <a:spcBef>
                <a:spcPts val="0"/>
              </a:spcBef>
              <a:spcAft>
                <a:spcPts val="600"/>
              </a:spcAft>
              <a:buClrTx/>
            </a:pPr>
            <a:r>
              <a:rPr lang="en-US" sz="1800" dirty="0" smtClean="0">
                <a:solidFill>
                  <a:schemeClr val="tx1"/>
                </a:solidFill>
              </a:rPr>
              <a:t>Wireless technology with direct integration </a:t>
            </a:r>
            <a:r>
              <a:rPr lang="en-US" sz="1800" dirty="0">
                <a:solidFill>
                  <a:schemeClr val="tx1"/>
                </a:solidFill>
              </a:rPr>
              <a:t>into back-end </a:t>
            </a:r>
            <a:r>
              <a:rPr lang="en-US" sz="1800" dirty="0" smtClean="0">
                <a:solidFill>
                  <a:schemeClr val="tx1"/>
                </a:solidFill>
              </a:rPr>
              <a:t>systems.</a:t>
            </a:r>
          </a:p>
          <a:p>
            <a:pPr>
              <a:spcBef>
                <a:spcPts val="0"/>
              </a:spcBef>
              <a:spcAft>
                <a:spcPts val="600"/>
              </a:spcAft>
              <a:buClrTx/>
            </a:pPr>
            <a:r>
              <a:rPr lang="en-US" sz="1800" dirty="0" smtClean="0">
                <a:solidFill>
                  <a:schemeClr val="tx1"/>
                </a:solidFill>
              </a:rPr>
              <a:t>Hands-free, eyes-free.</a:t>
            </a:r>
          </a:p>
          <a:p>
            <a:pPr>
              <a:spcBef>
                <a:spcPts val="0"/>
              </a:spcBef>
              <a:spcAft>
                <a:spcPts val="600"/>
              </a:spcAft>
              <a:buClrTx/>
            </a:pPr>
            <a:r>
              <a:rPr lang="en-US" sz="1800" dirty="0" smtClean="0">
                <a:solidFill>
                  <a:schemeClr val="tx1"/>
                </a:solidFill>
              </a:rPr>
              <a:t>Designed for noisy, industrial environments and diverse users.</a:t>
            </a:r>
          </a:p>
          <a:p>
            <a:pPr>
              <a:spcBef>
                <a:spcPts val="0"/>
              </a:spcBef>
              <a:spcAft>
                <a:spcPts val="600"/>
              </a:spcAft>
              <a:buClrTx/>
            </a:pPr>
            <a:r>
              <a:rPr lang="en-US" sz="1800" dirty="0" smtClean="0">
                <a:solidFill>
                  <a:schemeClr val="tx1"/>
                </a:solidFill>
              </a:rPr>
              <a:t>Focused on order selection/picking.</a:t>
            </a:r>
          </a:p>
          <a:p>
            <a:pPr>
              <a:spcBef>
                <a:spcPts val="0"/>
              </a:spcBef>
              <a:spcAft>
                <a:spcPts val="600"/>
              </a:spcAft>
              <a:buClrTx/>
            </a:pPr>
            <a:r>
              <a:rPr lang="en-US" sz="1800" dirty="0" smtClean="0">
                <a:solidFill>
                  <a:schemeClr val="tx1"/>
                </a:solidFill>
              </a:rPr>
              <a:t>Expandable to other applications: fork lifts, line loading, cycle counting, put-to-store and more.</a:t>
            </a:r>
            <a:endParaRPr lang="en-US" sz="1800" dirty="0" smtClean="0">
              <a:solidFill>
                <a:schemeClr val="bg1"/>
              </a:solidFill>
            </a:endParaRPr>
          </a:p>
        </p:txBody>
      </p:sp>
    </p:spTree>
    <p:extLst>
      <p:ext uri="{BB962C8B-B14F-4D97-AF65-F5344CB8AC3E}">
        <p14:creationId xmlns:p14="http://schemas.microsoft.com/office/powerpoint/2010/main" val="163301841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Voice Provides Real-World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609705"/>
              </p:ext>
            </p:extLst>
          </p:nvPr>
        </p:nvGraphicFramePr>
        <p:xfrm>
          <a:off x="152400" y="1069260"/>
          <a:ext cx="86868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32</a:t>
            </a:fld>
            <a:endParaRPr lang="en-US" dirty="0"/>
          </a:p>
        </p:txBody>
      </p:sp>
    </p:spTree>
    <p:extLst>
      <p:ext uri="{BB962C8B-B14F-4D97-AF65-F5344CB8AC3E}">
        <p14:creationId xmlns:p14="http://schemas.microsoft.com/office/powerpoint/2010/main" val="10621953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79" y="1628523"/>
            <a:ext cx="4016231" cy="2125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fontScale="250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rmAutofit fontScale="25000" lnSpcReduction="20000"/>
          </a:bodyPr>
          <a:lstStyle/>
          <a:p>
            <a:pPr marL="115887" indent="0">
              <a:lnSpc>
                <a:spcPct val="120000"/>
              </a:lnSpc>
              <a:spcBef>
                <a:spcPts val="600"/>
              </a:spcBef>
              <a:spcAft>
                <a:spcPts val="600"/>
              </a:spcAft>
              <a:buNone/>
            </a:pPr>
            <a:r>
              <a:rPr lang="en-US" sz="7200" b="1" dirty="0" smtClean="0">
                <a:latin typeface="Arial" charset="0"/>
              </a:rPr>
              <a:t>The </a:t>
            </a:r>
            <a:r>
              <a:rPr lang="en-US" sz="7200" b="1" dirty="0">
                <a:latin typeface="Arial" charset="0"/>
              </a:rPr>
              <a:t>RFgen </a:t>
            </a:r>
            <a:r>
              <a:rPr lang="en-US" sz="7200" b="1" dirty="0" smtClean="0">
                <a:latin typeface="Arial" charset="0"/>
              </a:rPr>
              <a:t>Solution:</a:t>
            </a:r>
            <a:endParaRPr lang="en-US" sz="7200" b="1" dirty="0">
              <a:latin typeface="Arial" charset="0"/>
            </a:endParaRP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License plating improved traceability and enabled full field-to-fork GTIN tracking and the delivery of country of origin information to customers.</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RFgen audit trail enables them to easily pass government audits. </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Voice technology helps prevent cross-contamination and expedites picking and shipping.</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Improved efficiency in receiving, put away and inventory replenishment processes.</a:t>
            </a: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33</a:t>
            </a:fld>
            <a:endParaRPr lang="en-US" dirty="0"/>
          </a:p>
        </p:txBody>
      </p:sp>
      <p:sp>
        <p:nvSpPr>
          <p:cNvPr id="9" name="TextBox 8"/>
          <p:cNvSpPr txBox="1"/>
          <p:nvPr/>
        </p:nvSpPr>
        <p:spPr>
          <a:xfrm>
            <a:off x="366264" y="253969"/>
            <a:ext cx="1386336" cy="1323439"/>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r>
              <a:rPr lang="en-US" sz="1400" b="1" dirty="0" smtClean="0">
                <a:solidFill>
                  <a:srgbClr val="0070C0"/>
                </a:solidFill>
                <a:latin typeface="Arial" pitchFamily="34" charset="0"/>
                <a:cs typeface="Arial" pitchFamily="34" charset="0"/>
              </a:rPr>
              <a:t>Application: </a:t>
            </a:r>
          </a:p>
          <a:p>
            <a:pPr algn="r">
              <a:spcAft>
                <a:spcPts val="300"/>
              </a:spcAft>
            </a:pPr>
            <a:endParaRPr lang="en-US" sz="1400" b="1" dirty="0" smtClean="0">
              <a:solidFill>
                <a:srgbClr val="0070C0"/>
              </a:solidFill>
              <a:latin typeface="Arial" pitchFamily="34" charset="0"/>
              <a:cs typeface="Arial" pitchFamily="34" charset="0"/>
            </a:endParaRP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91450" y="259663"/>
            <a:ext cx="4937950" cy="1284967"/>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Caito Foods</a:t>
            </a:r>
            <a:endParaRPr lang="en-US" sz="1400" dirty="0">
              <a:latin typeface="Arial" charset="0"/>
            </a:endParaRPr>
          </a:p>
          <a:p>
            <a:pPr>
              <a:spcAft>
                <a:spcPts val="300"/>
              </a:spcAft>
            </a:pPr>
            <a:r>
              <a:rPr lang="en-US" sz="1400" dirty="0" smtClean="0">
                <a:latin typeface="Arial" charset="0"/>
              </a:rPr>
              <a:t>Produce Distribution</a:t>
            </a:r>
          </a:p>
          <a:p>
            <a:r>
              <a:rPr lang="en-US" sz="1400" dirty="0" smtClean="0">
                <a:latin typeface="Arial" charset="0"/>
              </a:rPr>
              <a:t>Food Traceability, PO Processing, License Plating</a:t>
            </a:r>
          </a:p>
          <a:p>
            <a:pPr>
              <a:spcAft>
                <a:spcPts val="300"/>
              </a:spcAft>
            </a:pPr>
            <a:r>
              <a:rPr lang="en-US" sz="1400" dirty="0" smtClean="0">
                <a:latin typeface="Arial" charset="0"/>
              </a:rPr>
              <a:t>Inventory Management, SO Processing, Voice Picking</a:t>
            </a:r>
          </a:p>
          <a:p>
            <a:pPr>
              <a:spcAft>
                <a:spcPts val="300"/>
              </a:spcAft>
            </a:pPr>
            <a:r>
              <a:rPr lang="en-US" sz="1400" dirty="0" smtClean="0"/>
              <a:t>JD </a:t>
            </a:r>
            <a:r>
              <a:rPr lang="en-US" sz="1400" dirty="0"/>
              <a:t>Edwards EnterpriseOne </a:t>
            </a:r>
            <a:r>
              <a:rPr lang="en-US" sz="1400" dirty="0" smtClean="0"/>
              <a:t>8.XE (upgrading  to 9.1)</a:t>
            </a:r>
            <a:endParaRPr lang="en-US" sz="1400" dirty="0">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08" y="1609471"/>
            <a:ext cx="3981610" cy="613414"/>
          </a:xfrm>
          <a:prstGeom prst="rect">
            <a:avLst/>
          </a:prstGeom>
        </p:spPr>
      </p:pic>
      <p:sp>
        <p:nvSpPr>
          <p:cNvPr id="6" name="Rectangle 5"/>
          <p:cNvSpPr/>
          <p:nvPr/>
        </p:nvSpPr>
        <p:spPr>
          <a:xfrm>
            <a:off x="447674" y="3581400"/>
            <a:ext cx="4048127" cy="20082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Founded in 1965, Caito Foods operates four distribution centers that send fresh produce to multiple states in the Eastern, </a:t>
            </a:r>
            <a:r>
              <a:rPr lang="en-US" dirty="0" smtClean="0">
                <a:latin typeface="Arial" charset="0"/>
              </a:rPr>
              <a:t>Midwestern </a:t>
            </a:r>
            <a:r>
              <a:rPr lang="en-US" dirty="0">
                <a:latin typeface="Arial" charset="0"/>
              </a:rPr>
              <a:t>and Southeastern United States. </a:t>
            </a:r>
            <a:endParaRPr lang="en-US" dirty="0">
              <a:latin typeface="Arial" pitchFamily="34" charset="0"/>
              <a:cs typeface="Arial" pitchFamily="34" charset="0"/>
            </a:endParaRPr>
          </a:p>
        </p:txBody>
      </p:sp>
    </p:spTree>
    <p:extLst>
      <p:ext uri="{BB962C8B-B14F-4D97-AF65-F5344CB8AC3E}">
        <p14:creationId xmlns:p14="http://schemas.microsoft.com/office/powerpoint/2010/main" val="3654746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a:bodyPr>
          <a:lstStyle/>
          <a:p>
            <a:r>
              <a:rPr lang="en-US" dirty="0" smtClean="0"/>
              <a:t>RFgen | Your Total Solutions Provider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96379411"/>
              </p:ext>
            </p:extLst>
          </p:nvPr>
        </p:nvGraphicFramePr>
        <p:xfrm>
          <a:off x="443132" y="11500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969388" y="4040670"/>
            <a:ext cx="2743200" cy="830997"/>
          </a:xfrm>
          <a:prstGeom prst="rect">
            <a:avLst/>
          </a:prstGeom>
        </p:spPr>
        <p:txBody>
          <a:bodyPr wrap="square">
            <a:spAutoFit/>
          </a:bodyPr>
          <a:lstStyle/>
          <a:p>
            <a:pPr marL="338138" indent="-112713">
              <a:buFont typeface="Arial" panose="020B0604020202020204" pitchFamily="34" charset="0"/>
              <a:buChar char="•"/>
            </a:pPr>
            <a:r>
              <a:rPr lang="en-US" sz="1200" dirty="0" smtClean="0"/>
              <a:t>Certified reseller of major mobile device and hardware brands</a:t>
            </a:r>
          </a:p>
          <a:p>
            <a:pPr marL="225425" indent="-112713">
              <a:buFont typeface="Arial" panose="020B0604020202020204" pitchFamily="34" charset="0"/>
              <a:buChar char="•"/>
            </a:pPr>
            <a:r>
              <a:rPr lang="en-US" sz="1200" dirty="0" smtClean="0">
                <a:latin typeface="Arial" charset="0"/>
              </a:rPr>
              <a:t>Windows, Apple iOS and Android</a:t>
            </a:r>
          </a:p>
          <a:p>
            <a:pPr marL="112713" indent="-112713">
              <a:buFont typeface="Arial" panose="020B0604020202020204" pitchFamily="34" charset="0"/>
              <a:buChar char="•"/>
            </a:pPr>
            <a:r>
              <a:rPr lang="en-US" sz="1200" dirty="0" smtClean="0">
                <a:latin typeface="Arial" charset="0"/>
              </a:rPr>
              <a:t>Single vendor accountability</a:t>
            </a:r>
            <a:endParaRPr lang="en-US" sz="1200" dirty="0">
              <a:latin typeface="Arial" charset="0"/>
            </a:endParaRPr>
          </a:p>
        </p:txBody>
      </p:sp>
      <p:sp>
        <p:nvSpPr>
          <p:cNvPr id="9" name="Rectangle 8"/>
          <p:cNvSpPr/>
          <p:nvPr/>
        </p:nvSpPr>
        <p:spPr>
          <a:xfrm>
            <a:off x="1402104" y="4990643"/>
            <a:ext cx="2895600" cy="646331"/>
          </a:xfrm>
          <a:prstGeom prst="rect">
            <a:avLst/>
          </a:prstGeom>
        </p:spPr>
        <p:txBody>
          <a:bodyPr wrap="square">
            <a:spAutoFit/>
          </a:bodyPr>
          <a:lstStyle/>
          <a:p>
            <a:pPr marL="112713" indent="-112713">
              <a:buFont typeface="Arial" panose="020B0604020202020204" pitchFamily="34" charset="0"/>
              <a:buChar char="•"/>
            </a:pPr>
            <a:r>
              <a:rPr lang="en-US" sz="1200" dirty="0" smtClean="0"/>
              <a:t>ERP integration expertise</a:t>
            </a:r>
          </a:p>
          <a:p>
            <a:pPr marL="112713" indent="-112713">
              <a:buFont typeface="Arial" panose="020B0604020202020204" pitchFamily="34" charset="0"/>
              <a:buChar char="•"/>
            </a:pPr>
            <a:r>
              <a:rPr lang="en-US" sz="1200" dirty="0" smtClean="0"/>
              <a:t>Mobility and automation expertise</a:t>
            </a:r>
          </a:p>
          <a:p>
            <a:pPr marL="112713" indent="-112713">
              <a:buFont typeface="Arial" panose="020B0604020202020204" pitchFamily="34" charset="0"/>
              <a:buChar char="•"/>
            </a:pPr>
            <a:r>
              <a:rPr lang="en-US" sz="1200" dirty="0" smtClean="0"/>
              <a:t>Supply chain and industry expertise</a:t>
            </a:r>
            <a:endParaRPr lang="en-US" sz="1200" dirty="0"/>
          </a:p>
        </p:txBody>
      </p:sp>
      <p:sp>
        <p:nvSpPr>
          <p:cNvPr id="10" name="Rectangle 9"/>
          <p:cNvSpPr/>
          <p:nvPr/>
        </p:nvSpPr>
        <p:spPr>
          <a:xfrm>
            <a:off x="381000" y="2209820"/>
            <a:ext cx="2649420" cy="646331"/>
          </a:xfrm>
          <a:prstGeom prst="rect">
            <a:avLst/>
          </a:prstGeom>
        </p:spPr>
        <p:txBody>
          <a:bodyPr wrap="square">
            <a:spAutoFit/>
          </a:bodyPr>
          <a:lstStyle/>
          <a:p>
            <a:pPr marL="112713" indent="-112713">
              <a:buFont typeface="Arial" panose="020B0604020202020204" pitchFamily="34" charset="0"/>
              <a:buChar char="•"/>
            </a:pPr>
            <a:r>
              <a:rPr lang="en-US" sz="1200" dirty="0" smtClean="0">
                <a:latin typeface="Arial" charset="0"/>
              </a:rPr>
              <a:t>24/7 technical phone support </a:t>
            </a:r>
          </a:p>
          <a:p>
            <a:pPr marL="112713" indent="-112713">
              <a:buFont typeface="Arial" panose="020B0604020202020204" pitchFamily="34" charset="0"/>
              <a:buChar char="•"/>
            </a:pPr>
            <a:r>
              <a:rPr lang="en-US" sz="1200" dirty="0" smtClean="0">
                <a:latin typeface="Arial" charset="0"/>
              </a:rPr>
              <a:t>24/7 online support and resources</a:t>
            </a:r>
          </a:p>
          <a:p>
            <a:pPr marL="112713" indent="-112713">
              <a:buFont typeface="Arial" panose="020B0604020202020204" pitchFamily="34" charset="0"/>
              <a:buChar char="•"/>
            </a:pPr>
            <a:r>
              <a:rPr lang="en-US" sz="1200" dirty="0" smtClean="0">
                <a:latin typeface="Arial" charset="0"/>
              </a:rPr>
              <a:t>Classroom and online training</a:t>
            </a:r>
            <a:endParaRPr lang="en-US" sz="1200" dirty="0">
              <a:latin typeface="Arial" charset="0"/>
            </a:endParaRPr>
          </a:p>
        </p:txBody>
      </p:sp>
      <p:sp>
        <p:nvSpPr>
          <p:cNvPr id="11" name="Rectangle 10"/>
          <p:cNvSpPr/>
          <p:nvPr/>
        </p:nvSpPr>
        <p:spPr>
          <a:xfrm>
            <a:off x="5229666" y="1479033"/>
            <a:ext cx="3607186" cy="830997"/>
          </a:xfrm>
          <a:prstGeom prst="rect">
            <a:avLst/>
          </a:prstGeom>
        </p:spPr>
        <p:txBody>
          <a:bodyPr wrap="square">
            <a:spAutoFit/>
          </a:bodyPr>
          <a:lstStyle/>
          <a:p>
            <a:pPr marL="112713" indent="-112713">
              <a:buFont typeface="Arial" panose="020B0604020202020204" pitchFamily="34" charset="0"/>
              <a:buChar char="•"/>
            </a:pPr>
            <a:r>
              <a:rPr lang="en-US" sz="1200" dirty="0" smtClean="0"/>
              <a:t>Seamless integration with any back-end system</a:t>
            </a:r>
          </a:p>
          <a:p>
            <a:pPr marL="463550" indent="-112713">
              <a:buFont typeface="Arial" panose="020B0604020202020204" pitchFamily="34" charset="0"/>
              <a:buChar char="•"/>
            </a:pPr>
            <a:r>
              <a:rPr lang="en-US" sz="1200" dirty="0" smtClean="0">
                <a:latin typeface="Arial" charset="0"/>
              </a:rPr>
              <a:t>Mobile development studio for fast and easy application development</a:t>
            </a:r>
          </a:p>
          <a:p>
            <a:pPr marL="801688" indent="-112713">
              <a:buFont typeface="Arial" panose="020B0604020202020204" pitchFamily="34" charset="0"/>
              <a:buChar char="•"/>
            </a:pPr>
            <a:r>
              <a:rPr lang="en-US" sz="1200" dirty="0" smtClean="0">
                <a:latin typeface="Arial" charset="0"/>
              </a:rPr>
              <a:t>Mobile, wireless and voice applications</a:t>
            </a:r>
            <a:endParaRPr lang="en-US" sz="1200" dirty="0">
              <a:latin typeface="Arial" charset="0"/>
            </a:endParaRPr>
          </a:p>
        </p:txBody>
      </p:sp>
      <p:sp>
        <p:nvSpPr>
          <p:cNvPr id="12"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34</a:t>
            </a:fld>
            <a:endParaRPr lang="en-US" dirty="0"/>
          </a:p>
        </p:txBody>
      </p:sp>
    </p:spTree>
    <p:extLst>
      <p:ext uri="{BB962C8B-B14F-4D97-AF65-F5344CB8AC3E}">
        <p14:creationId xmlns:p14="http://schemas.microsoft.com/office/powerpoint/2010/main" val="4252537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lvl="1" algn="l" rtl="0">
              <a:spcBef>
                <a:spcPct val="0"/>
              </a:spcBef>
            </a:pPr>
            <a:r>
              <a:rPr lang="en-US" sz="3600" b="1" dirty="0" smtClean="0">
                <a:solidFill>
                  <a:srgbClr val="002060"/>
                </a:solidFill>
                <a:latin typeface="Arial" pitchFamily="34" charset="0"/>
                <a:cs typeface="Arial" pitchFamily="34" charset="0"/>
              </a:rPr>
              <a:t>How [Prospect] Wins with RFgen</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46843124"/>
              </p:ext>
            </p:extLst>
          </p:nvPr>
        </p:nvGraphicFramePr>
        <p:xfrm>
          <a:off x="485336" y="1223559"/>
          <a:ext cx="8153400" cy="104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35</a:t>
            </a:fld>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337646036"/>
              </p:ext>
            </p:extLst>
          </p:nvPr>
        </p:nvGraphicFramePr>
        <p:xfrm>
          <a:off x="495300" y="2339755"/>
          <a:ext cx="8153400" cy="14737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3286742866"/>
              </p:ext>
            </p:extLst>
          </p:nvPr>
        </p:nvGraphicFramePr>
        <p:xfrm>
          <a:off x="495300" y="3828744"/>
          <a:ext cx="8153400" cy="180451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20418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7"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0023684"/>
              </p:ext>
            </p:extLst>
          </p:nvPr>
        </p:nvGraphicFramePr>
        <p:xfrm>
          <a:off x="-1524278" y="457200"/>
          <a:ext cx="9525000" cy="5745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Questions?</a:t>
            </a:r>
          </a:p>
        </p:txBody>
      </p:sp>
      <p:sp>
        <p:nvSpPr>
          <p:cNvPr id="6" name="Content Placeholder 2"/>
          <p:cNvSpPr txBox="1">
            <a:spLocks/>
          </p:cNvSpPr>
          <p:nvPr/>
        </p:nvSpPr>
        <p:spPr>
          <a:xfrm>
            <a:off x="4616558" y="2255286"/>
            <a:ext cx="4267200" cy="239291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002060"/>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rgbClr val="002060"/>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Font typeface="Arial" pitchFamily="34" charset="0"/>
              <a:buNone/>
            </a:pPr>
            <a:r>
              <a:rPr lang="en-US" sz="4200" b="1" dirty="0" smtClean="0">
                <a:solidFill>
                  <a:srgbClr val="9C1B30"/>
                </a:solidFill>
                <a:latin typeface="+mj-lt"/>
                <a:ea typeface="+mj-ea"/>
                <a:cs typeface="+mj-cs"/>
              </a:rPr>
              <a:t>Contact</a:t>
            </a:r>
            <a:endParaRPr lang="en-US" sz="4200" b="1" dirty="0" smtClean="0">
              <a:solidFill>
                <a:srgbClr val="003882"/>
              </a:solidFill>
              <a:latin typeface="+mj-lt"/>
              <a:ea typeface="+mj-ea"/>
              <a:cs typeface="+mj-cs"/>
            </a:endParaRPr>
          </a:p>
          <a:p>
            <a:pPr marL="0" indent="0">
              <a:spcAft>
                <a:spcPts val="1800"/>
              </a:spcAft>
              <a:buFont typeface="Arial" pitchFamily="34" charset="0"/>
              <a:buNone/>
            </a:pPr>
            <a:r>
              <a:rPr lang="en-US" b="1" dirty="0" smtClean="0">
                <a:solidFill>
                  <a:srgbClr val="9C1B30"/>
                </a:solidFill>
                <a:latin typeface="+mj-lt"/>
                <a:ea typeface="+mj-ea"/>
                <a:cs typeface="+mj-cs"/>
              </a:rPr>
              <a:t>   </a:t>
            </a:r>
            <a:r>
              <a:rPr lang="en-US" dirty="0" smtClean="0">
                <a:latin typeface="+mj-lt"/>
                <a:ea typeface="+mj-ea"/>
                <a:cs typeface="+mj-cs"/>
              </a:rPr>
              <a:t>call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latin typeface="+mj-lt"/>
                <a:ea typeface="+mj-ea"/>
                <a:cs typeface="+mj-cs"/>
              </a:rPr>
              <a:t>email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solidFill>
                  <a:srgbClr val="9C1B30"/>
                </a:solidFill>
                <a:latin typeface="+mj-lt"/>
                <a:ea typeface="+mj-ea"/>
                <a:cs typeface="+mj-cs"/>
              </a:rPr>
              <a:t>  </a:t>
            </a:r>
            <a:r>
              <a:rPr lang="en-US" dirty="0" smtClean="0">
                <a:latin typeface="+mj-lt"/>
                <a:ea typeface="+mj-ea"/>
                <a:cs typeface="+mj-cs"/>
              </a:rPr>
              <a:t>visit</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a:latin typeface="+mj-lt"/>
              <a:ea typeface="+mj-ea"/>
              <a:cs typeface="+mj-cs"/>
            </a:endParaRPr>
          </a:p>
        </p:txBody>
      </p:sp>
      <p:sp>
        <p:nvSpPr>
          <p:cNvPr id="11"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36</a:t>
            </a:fld>
            <a:endParaRPr lang="en-US" dirty="0"/>
          </a:p>
        </p:txBody>
      </p:sp>
    </p:spTree>
    <p:extLst>
      <p:ext uri="{BB962C8B-B14F-4D97-AF65-F5344CB8AC3E}">
        <p14:creationId xmlns:p14="http://schemas.microsoft.com/office/powerpoint/2010/main" val="2081226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Slides</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37</a:t>
            </a:fld>
            <a:endParaRPr lang="en-US" sz="800" dirty="0">
              <a:solidFill>
                <a:schemeClr val="bg1">
                  <a:lumMod val="50000"/>
                </a:schemeClr>
              </a:solidFill>
            </a:endParaRPr>
          </a:p>
        </p:txBody>
      </p:sp>
    </p:spTree>
    <p:extLst>
      <p:ext uri="{BB962C8B-B14F-4D97-AF65-F5344CB8AC3E}">
        <p14:creationId xmlns:p14="http://schemas.microsoft.com/office/powerpoint/2010/main" val="8272590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algn="l"/>
            <a:r>
              <a:rPr lang="en-US" sz="4000" b="1" dirty="0">
                <a:latin typeface="Arial" pitchFamily="34" charset="0"/>
                <a:cs typeface="Arial" pitchFamily="34" charset="0"/>
              </a:rPr>
              <a:t>The Advantages of </a:t>
            </a:r>
            <a:r>
              <a:rPr lang="en-US" sz="4000" b="1" dirty="0" smtClean="0">
                <a:latin typeface="Arial" pitchFamily="34" charset="0"/>
                <a:cs typeface="Arial" pitchFamily="34" charset="0"/>
              </a:rPr>
              <a:t>Automation</a:t>
            </a:r>
            <a:r>
              <a:rPr lang="en-US" sz="3600" b="1" dirty="0" smtClean="0">
                <a:solidFill>
                  <a:schemeClr val="tx2">
                    <a:lumMod val="75000"/>
                  </a:schemeClr>
                </a:solidFill>
                <a:latin typeface="Arial" pitchFamily="34" charset="0"/>
                <a:cs typeface="Arial" pitchFamily="34" charset="0"/>
              </a:rPr>
              <a:t/>
            </a:r>
            <a:br>
              <a:rPr lang="en-US" sz="3600" b="1" dirty="0" smtClean="0">
                <a:solidFill>
                  <a:schemeClr val="tx2">
                    <a:lumMod val="75000"/>
                  </a:schemeClr>
                </a:solidFill>
                <a:latin typeface="Arial" pitchFamily="34" charset="0"/>
                <a:cs typeface="Arial" pitchFamily="34" charset="0"/>
              </a:rPr>
            </a:br>
            <a:r>
              <a:rPr lang="en-US" sz="3600" dirty="0">
                <a:solidFill>
                  <a:schemeClr val="bg2">
                    <a:lumMod val="50000"/>
                  </a:schemeClr>
                </a:solidFill>
              </a:rPr>
              <a:t/>
            </a:r>
            <a:br>
              <a:rPr lang="en-US" sz="3600" dirty="0">
                <a:solidFill>
                  <a:schemeClr val="bg2">
                    <a:lumMod val="50000"/>
                  </a:schemeClr>
                </a:solidFill>
              </a:rPr>
            </a:br>
            <a:endParaRPr lang="en-US" sz="3600" b="1" dirty="0">
              <a:solidFill>
                <a:schemeClr val="tx2">
                  <a:lumMod val="75000"/>
                </a:schemeClr>
              </a:solidFill>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76091026"/>
              </p:ext>
            </p:extLst>
          </p:nvPr>
        </p:nvGraphicFramePr>
        <p:xfrm>
          <a:off x="651170" y="1270301"/>
          <a:ext cx="7758540" cy="4357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294967295"/>
          </p:nvPr>
        </p:nvSpPr>
        <p:spPr>
          <a:xfrm>
            <a:off x="8712200" y="6594475"/>
            <a:ext cx="381000" cy="365125"/>
          </a:xfrm>
        </p:spPr>
        <p:txBody>
          <a:bodyPr/>
          <a:lstStyle/>
          <a:p>
            <a:fld id="{35D9B958-29E1-42FB-8F58-F61B392FA38A}" type="slidenum">
              <a:rPr lang="en-US" smtClean="0"/>
              <a:t>38</a:t>
            </a:fld>
            <a:endParaRPr lang="en-US" dirty="0"/>
          </a:p>
        </p:txBody>
      </p:sp>
    </p:spTree>
    <p:extLst>
      <p:ext uri="{BB962C8B-B14F-4D97-AF65-F5344CB8AC3E}">
        <p14:creationId xmlns:p14="http://schemas.microsoft.com/office/powerpoint/2010/main" val="17483548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34676086"/>
              </p:ext>
            </p:extLst>
          </p:nvPr>
        </p:nvGraphicFramePr>
        <p:xfrm>
          <a:off x="-627090" y="-254830"/>
          <a:ext cx="10820400" cy="693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041810" y="1929980"/>
            <a:ext cx="3810000" cy="1981200"/>
          </a:xfrm>
        </p:spPr>
        <p:txBody>
          <a:bodyPr>
            <a:normAutofit/>
          </a:bodyPr>
          <a:lstStyle/>
          <a:p>
            <a:r>
              <a:rPr lang="en-US" dirty="0" smtClean="0"/>
              <a:t>Mobile Data Collection by the Numbers</a:t>
            </a:r>
            <a:endParaRPr lang="en-US" dirty="0"/>
          </a:p>
        </p:txBody>
      </p:sp>
      <p:sp>
        <p:nvSpPr>
          <p:cNvPr id="6" name="TextBox 5"/>
          <p:cNvSpPr txBox="1"/>
          <p:nvPr/>
        </p:nvSpPr>
        <p:spPr>
          <a:xfrm>
            <a:off x="5059180" y="1341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99%</a:t>
            </a:r>
            <a:endParaRPr lang="en-US" sz="4000" dirty="0">
              <a:solidFill>
                <a:srgbClr val="00B050"/>
              </a:solidFill>
              <a:latin typeface="Bernard MT Condensed" panose="02050806060905020404" pitchFamily="18" charset="0"/>
            </a:endParaRPr>
          </a:p>
        </p:txBody>
      </p:sp>
      <p:sp>
        <p:nvSpPr>
          <p:cNvPr id="7" name="TextBox 6"/>
          <p:cNvSpPr txBox="1"/>
          <p:nvPr/>
        </p:nvSpPr>
        <p:spPr>
          <a:xfrm>
            <a:off x="4636332" y="2865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25%</a:t>
            </a:r>
            <a:endParaRPr lang="en-US" sz="4000" dirty="0">
              <a:solidFill>
                <a:srgbClr val="00B050"/>
              </a:solidFill>
              <a:latin typeface="Bernard MT Condensed" panose="02050806060905020404" pitchFamily="18" charset="0"/>
            </a:endParaRPr>
          </a:p>
        </p:txBody>
      </p:sp>
      <p:sp>
        <p:nvSpPr>
          <p:cNvPr id="8" name="TextBox 7"/>
          <p:cNvSpPr txBox="1"/>
          <p:nvPr/>
        </p:nvSpPr>
        <p:spPr>
          <a:xfrm>
            <a:off x="3675712" y="414603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30%</a:t>
            </a:r>
            <a:endParaRPr lang="en-US" sz="4000" dirty="0">
              <a:solidFill>
                <a:srgbClr val="00B050"/>
              </a:solidFill>
              <a:latin typeface="Bernard MT Condensed" panose="02050806060905020404" pitchFamily="18" charset="0"/>
            </a:endParaRPr>
          </a:p>
        </p:txBody>
      </p:sp>
      <p:sp>
        <p:nvSpPr>
          <p:cNvPr id="9" name="TextBox 8"/>
          <p:cNvSpPr txBox="1"/>
          <p:nvPr/>
        </p:nvSpPr>
        <p:spPr>
          <a:xfrm>
            <a:off x="1384090" y="4976336"/>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80%</a:t>
            </a:r>
            <a:endParaRPr lang="en-US" sz="4000" dirty="0">
              <a:solidFill>
                <a:srgbClr val="00B050"/>
              </a:solidFill>
              <a:latin typeface="Bernard MT Condensed" panose="02050806060905020404" pitchFamily="18" charset="0"/>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39</a:t>
            </a:fld>
            <a:endParaRPr lang="en-US" dirty="0"/>
          </a:p>
        </p:txBody>
      </p:sp>
    </p:spTree>
    <p:extLst>
      <p:ext uri="{BB962C8B-B14F-4D97-AF65-F5344CB8AC3E}">
        <p14:creationId xmlns:p14="http://schemas.microsoft.com/office/powerpoint/2010/main" val="18528419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Paper-Based and Manual Processes Create Inefficiencies</a:t>
            </a:r>
            <a:endParaRPr lang="en-US" sz="3200"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 y="1480280"/>
            <a:ext cx="9201783" cy="434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0101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RFgen Different than a WMS?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88512739"/>
              </p:ext>
            </p:extLst>
          </p:nvPr>
        </p:nvGraphicFramePr>
        <p:xfrm>
          <a:off x="457200" y="1219199"/>
          <a:ext cx="8229600" cy="464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40</a:t>
            </a:fld>
            <a:endParaRPr lang="en-US" dirty="0"/>
          </a:p>
        </p:txBody>
      </p:sp>
    </p:spTree>
    <p:extLst>
      <p:ext uri="{BB962C8B-B14F-4D97-AF65-F5344CB8AC3E}">
        <p14:creationId xmlns:p14="http://schemas.microsoft.com/office/powerpoint/2010/main" val="39252590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59"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RFgen’s Consulting Team Core Competencies</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41</a:t>
            </a:fld>
            <a:endParaRPr lang="en-US" dirty="0"/>
          </a:p>
        </p:txBody>
      </p:sp>
      <p:sp>
        <p:nvSpPr>
          <p:cNvPr id="9" name="Rectangle 10"/>
          <p:cNvSpPr txBox="1">
            <a:spLocks noChangeArrowheads="1"/>
          </p:cNvSpPr>
          <p:nvPr/>
        </p:nvSpPr>
        <p:spPr>
          <a:xfrm>
            <a:off x="525721" y="1675617"/>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Senior level consulting expertise in business processes for </a:t>
            </a:r>
            <a:r>
              <a:rPr lang="en-US" sz="1600" dirty="0" smtClean="0">
                <a:solidFill>
                  <a:schemeClr val="tx1"/>
                </a:solidFill>
                <a:latin typeface="Arial" charset="0"/>
              </a:rPr>
              <a:t>ERP system integration.</a:t>
            </a:r>
          </a:p>
          <a:p>
            <a:pPr marL="231775" indent="-174625">
              <a:lnSpc>
                <a:spcPct val="120000"/>
              </a:lnSpc>
              <a:spcBef>
                <a:spcPts val="600"/>
              </a:spcBef>
              <a:spcAft>
                <a:spcPts val="600"/>
              </a:spcAft>
            </a:pPr>
            <a:r>
              <a:rPr lang="en-US" sz="1600" dirty="0" smtClean="0">
                <a:solidFill>
                  <a:schemeClr val="tx1"/>
                </a:solidFill>
                <a:latin typeface="Arial" charset="0"/>
              </a:rPr>
              <a:t>Extensive </a:t>
            </a:r>
            <a:r>
              <a:rPr lang="en-US" sz="1600" dirty="0">
                <a:solidFill>
                  <a:schemeClr val="tx1"/>
                </a:solidFill>
                <a:latin typeface="Arial" charset="0"/>
              </a:rPr>
              <a:t>knowledge of </a:t>
            </a:r>
            <a:r>
              <a:rPr lang="en-US" sz="1600" dirty="0" smtClean="0">
                <a:solidFill>
                  <a:schemeClr val="tx1"/>
                </a:solidFill>
                <a:latin typeface="Arial" charset="0"/>
              </a:rPr>
              <a:t>industry-specific </a:t>
            </a:r>
            <a:r>
              <a:rPr lang="en-US" sz="1600" dirty="0">
                <a:solidFill>
                  <a:schemeClr val="tx1"/>
                </a:solidFill>
                <a:latin typeface="Arial" charset="0"/>
              </a:rPr>
              <a:t>best practices for automated data capture and warehouse management </a:t>
            </a:r>
            <a:r>
              <a:rPr lang="en-US" sz="1600" dirty="0" smtClean="0">
                <a:solidFill>
                  <a:schemeClr val="tx1"/>
                </a:solidFill>
                <a:latin typeface="Arial" charset="0"/>
              </a:rPr>
              <a:t>solutions.</a:t>
            </a:r>
          </a:p>
          <a:p>
            <a:pPr marL="231775" indent="-174625">
              <a:lnSpc>
                <a:spcPct val="120000"/>
              </a:lnSpc>
              <a:spcBef>
                <a:spcPts val="600"/>
              </a:spcBef>
              <a:spcAft>
                <a:spcPts val="600"/>
              </a:spcAft>
            </a:pPr>
            <a:r>
              <a:rPr lang="en-US" sz="1600" dirty="0" smtClean="0">
                <a:solidFill>
                  <a:schemeClr val="tx1"/>
                </a:solidFill>
                <a:latin typeface="Arial" charset="0"/>
              </a:rPr>
              <a:t>Real-world</a:t>
            </a:r>
            <a:r>
              <a:rPr lang="en-US" sz="1600" dirty="0">
                <a:solidFill>
                  <a:schemeClr val="tx1"/>
                </a:solidFill>
                <a:latin typeface="Arial" charset="0"/>
              </a:rPr>
              <a:t>, hands-on experience with multiple data capture technologies and process </a:t>
            </a:r>
            <a:r>
              <a:rPr lang="en-US" sz="1600" dirty="0" smtClean="0">
                <a:solidFill>
                  <a:schemeClr val="tx1"/>
                </a:solidFill>
                <a:latin typeface="Arial" charset="0"/>
              </a:rPr>
              <a:t>workflows.</a:t>
            </a:r>
          </a:p>
          <a:p>
            <a:pPr marL="231775" indent="-174625">
              <a:lnSpc>
                <a:spcPct val="120000"/>
              </a:lnSpc>
              <a:spcBef>
                <a:spcPts val="600"/>
              </a:spcBef>
              <a:spcAft>
                <a:spcPts val="600"/>
              </a:spcAft>
            </a:pPr>
            <a:r>
              <a:rPr lang="en-US" sz="1600" dirty="0" smtClean="0">
                <a:solidFill>
                  <a:schemeClr val="tx1"/>
                </a:solidFill>
                <a:latin typeface="Arial" charset="0"/>
              </a:rPr>
              <a:t>Ability </a:t>
            </a:r>
            <a:r>
              <a:rPr lang="en-US" sz="1600" dirty="0">
                <a:solidFill>
                  <a:schemeClr val="tx1"/>
                </a:solidFill>
                <a:latin typeface="Arial" charset="0"/>
              </a:rPr>
              <a:t>to plan, prepare, design, and deploy solutions that deliver desired </a:t>
            </a:r>
            <a:r>
              <a:rPr lang="en-US" sz="1600" dirty="0" smtClean="0">
                <a:solidFill>
                  <a:schemeClr val="tx1"/>
                </a:solidFill>
                <a:latin typeface="Arial" charset="0"/>
              </a:rPr>
              <a:t>results.</a:t>
            </a:r>
            <a:endParaRPr lang="en-US" sz="1600" dirty="0">
              <a:solidFill>
                <a:schemeClr val="tx1"/>
              </a:solidFill>
              <a:latin typeface="Arial" charset="0"/>
            </a:endParaRPr>
          </a:p>
        </p:txBody>
      </p:sp>
    </p:spTree>
    <p:extLst>
      <p:ext uri="{BB962C8B-B14F-4D97-AF65-F5344CB8AC3E}">
        <p14:creationId xmlns:p14="http://schemas.microsoft.com/office/powerpoint/2010/main" val="445908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613"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Around </a:t>
            </a:r>
            <a:r>
              <a:rPr lang="en-US" sz="3600" b="1" dirty="0">
                <a:solidFill>
                  <a:srgbClr val="002060"/>
                </a:solidFill>
                <a:latin typeface="Arial" pitchFamily="34" charset="0"/>
                <a:cs typeface="Arial" pitchFamily="34" charset="0"/>
              </a:rPr>
              <a:t>the Clock Technical Support</a:t>
            </a:r>
          </a:p>
        </p:txBody>
      </p:sp>
      <p:sp>
        <p:nvSpPr>
          <p:cNvPr id="2" name="Slide Number Placeholder 1"/>
          <p:cNvSpPr>
            <a:spLocks noGrp="1"/>
          </p:cNvSpPr>
          <p:nvPr>
            <p:ph type="sldNum" sz="quarter" idx="12"/>
          </p:nvPr>
        </p:nvSpPr>
        <p:spPr/>
        <p:txBody>
          <a:bodyPr/>
          <a:lstStyle/>
          <a:p>
            <a:fld id="{52DA4812-B2DB-47A3-BC97-2A8BBC0345FC}" type="slidenum">
              <a:rPr lang="en-US" smtClean="0"/>
              <a:t>42</a:t>
            </a:fld>
            <a:endParaRPr lang="en-US" dirty="0"/>
          </a:p>
        </p:txBody>
      </p:sp>
      <p:sp>
        <p:nvSpPr>
          <p:cNvPr id="9" name="Rectangle 10"/>
          <p:cNvSpPr txBox="1">
            <a:spLocks noChangeArrowheads="1"/>
          </p:cNvSpPr>
          <p:nvPr/>
        </p:nvSpPr>
        <p:spPr>
          <a:xfrm>
            <a:off x="3878455" y="1574018"/>
            <a:ext cx="4652250" cy="4065843"/>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40000"/>
              </a:lnSpc>
              <a:spcBef>
                <a:spcPts val="600"/>
              </a:spcBef>
              <a:spcAft>
                <a:spcPts val="600"/>
              </a:spcAft>
            </a:pPr>
            <a:r>
              <a:rPr lang="en-US" sz="1600" dirty="0" smtClean="0">
                <a:solidFill>
                  <a:schemeClr val="tx1"/>
                </a:solidFill>
                <a:latin typeface="Arial" charset="0"/>
              </a:rPr>
              <a:t>RFgen </a:t>
            </a:r>
            <a:r>
              <a:rPr lang="en-US" sz="1600" dirty="0">
                <a:solidFill>
                  <a:schemeClr val="tx1"/>
                </a:solidFill>
                <a:latin typeface="Arial" charset="0"/>
              </a:rPr>
              <a:t>technical support experts are </a:t>
            </a:r>
            <a:r>
              <a:rPr lang="en-US" sz="1600" dirty="0" smtClean="0">
                <a:solidFill>
                  <a:schemeClr val="tx1"/>
                </a:solidFill>
                <a:latin typeface="Arial" charset="0"/>
              </a:rPr>
              <a:t>on-hand 24 </a:t>
            </a:r>
            <a:r>
              <a:rPr lang="en-US" sz="1600" dirty="0">
                <a:solidFill>
                  <a:schemeClr val="tx1"/>
                </a:solidFill>
                <a:latin typeface="Arial" charset="0"/>
              </a:rPr>
              <a:t>hours a day, seven days a week. </a:t>
            </a:r>
          </a:p>
          <a:p>
            <a:pPr marL="231775" indent="-174625">
              <a:lnSpc>
                <a:spcPct val="140000"/>
              </a:lnSpc>
              <a:spcBef>
                <a:spcPts val="600"/>
              </a:spcBef>
              <a:spcAft>
                <a:spcPts val="600"/>
              </a:spcAft>
            </a:pPr>
            <a:r>
              <a:rPr lang="en-US" sz="1600" dirty="0" smtClean="0">
                <a:solidFill>
                  <a:schemeClr val="tx1"/>
                </a:solidFill>
                <a:latin typeface="Arial" charset="0"/>
              </a:rPr>
              <a:t>Toll-free number gives you instant access to an RFgen </a:t>
            </a:r>
            <a:r>
              <a:rPr lang="en-US" sz="1600" dirty="0">
                <a:solidFill>
                  <a:schemeClr val="tx1"/>
                </a:solidFill>
                <a:latin typeface="Arial" charset="0"/>
              </a:rPr>
              <a:t>technical </a:t>
            </a:r>
            <a:r>
              <a:rPr lang="en-US" sz="1600" dirty="0" smtClean="0">
                <a:solidFill>
                  <a:schemeClr val="tx1"/>
                </a:solidFill>
                <a:latin typeface="Arial" charset="0"/>
              </a:rPr>
              <a:t>expert, ready </a:t>
            </a:r>
            <a:r>
              <a:rPr lang="en-US" sz="1600" dirty="0">
                <a:solidFill>
                  <a:schemeClr val="tx1"/>
                </a:solidFill>
                <a:latin typeface="Arial" charset="0"/>
              </a:rPr>
              <a:t>to help you get your applications back up and running</a:t>
            </a:r>
            <a:r>
              <a:rPr lang="en-US" sz="1600" dirty="0" smtClean="0">
                <a:solidFill>
                  <a:schemeClr val="tx1"/>
                </a:solidFill>
                <a:latin typeface="Arial" charset="0"/>
              </a:rPr>
              <a:t>.</a:t>
            </a:r>
          </a:p>
          <a:p>
            <a:pPr marL="231775" indent="-174625">
              <a:lnSpc>
                <a:spcPct val="140000"/>
              </a:lnSpc>
              <a:spcBef>
                <a:spcPts val="600"/>
              </a:spcBef>
              <a:spcAft>
                <a:spcPts val="600"/>
              </a:spcAft>
            </a:pPr>
            <a:r>
              <a:rPr lang="en-US" sz="1600" dirty="0">
                <a:solidFill>
                  <a:schemeClr val="tx1"/>
                </a:solidFill>
                <a:latin typeface="Arial" charset="0"/>
              </a:rPr>
              <a:t>For non-urgent issues, submit </a:t>
            </a:r>
            <a:r>
              <a:rPr lang="en-US" sz="1600" dirty="0" smtClean="0">
                <a:solidFill>
                  <a:schemeClr val="tx1"/>
                </a:solidFill>
                <a:latin typeface="Arial" charset="0"/>
              </a:rPr>
              <a:t>an online </a:t>
            </a:r>
            <a:r>
              <a:rPr lang="en-US" sz="1600" dirty="0">
                <a:solidFill>
                  <a:schemeClr val="tx1"/>
                </a:solidFill>
                <a:latin typeface="Arial" charset="0"/>
              </a:rPr>
              <a:t>help </a:t>
            </a:r>
            <a:r>
              <a:rPr lang="en-US" sz="1600" dirty="0" smtClean="0">
                <a:solidFill>
                  <a:schemeClr val="tx1"/>
                </a:solidFill>
                <a:latin typeface="Arial" charset="0"/>
              </a:rPr>
              <a:t>request or </a:t>
            </a:r>
            <a:r>
              <a:rPr lang="en-US" sz="1600" dirty="0">
                <a:solidFill>
                  <a:schemeClr val="tx1"/>
                </a:solidFill>
                <a:latin typeface="Arial" charset="0"/>
              </a:rPr>
              <a:t>search the RFgen Online </a:t>
            </a:r>
            <a:r>
              <a:rPr lang="en-US" sz="1600" dirty="0" smtClean="0">
                <a:solidFill>
                  <a:schemeClr val="tx1"/>
                </a:solidFill>
                <a:latin typeface="Arial" charset="0"/>
              </a:rPr>
              <a:t>Knowledgebase. </a:t>
            </a:r>
          </a:p>
          <a:p>
            <a:pPr marL="231775" indent="-174625">
              <a:lnSpc>
                <a:spcPct val="140000"/>
              </a:lnSpc>
              <a:spcBef>
                <a:spcPts val="600"/>
              </a:spcBef>
              <a:spcAft>
                <a:spcPts val="600"/>
              </a:spcAft>
            </a:pPr>
            <a:r>
              <a:rPr lang="en-US" sz="1600" dirty="0" smtClean="0">
                <a:solidFill>
                  <a:schemeClr val="tx1"/>
                </a:solidFill>
                <a:latin typeface="Arial" charset="0"/>
              </a:rPr>
              <a:t>Join the RFgen LinkedIn User Community and gain access to others using RFgen.</a:t>
            </a:r>
            <a:endParaRPr lang="en-US" sz="1600" dirty="0">
              <a:solidFill>
                <a:schemeClr val="tx1"/>
              </a:solidFill>
              <a:latin typeface="Arial" charset="0"/>
            </a:endParaRPr>
          </a:p>
        </p:txBody>
      </p:sp>
    </p:spTree>
    <p:extLst>
      <p:ext uri="{BB962C8B-B14F-4D97-AF65-F5344CB8AC3E}">
        <p14:creationId xmlns:p14="http://schemas.microsoft.com/office/powerpoint/2010/main" val="2210527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483742"/>
            <a:ext cx="9152022" cy="2353489"/>
          </a:xfrm>
          <a:prstGeom prst="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0" y="909000"/>
            <a:ext cx="9144000" cy="2580409"/>
          </a:xfrm>
          <a:prstGeom prst="rect">
            <a:avLst/>
          </a:prstGeom>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Architecture On-Premise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3" y="3507838"/>
            <a:ext cx="4632614" cy="2329393"/>
          </a:xfrm>
          <a:prstGeom prst="rect">
            <a:avLst/>
          </a:prstGeom>
          <a:ln>
            <a:solidFill>
              <a:schemeClr val="bg1">
                <a:lumMod val="75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32" y="913763"/>
            <a:ext cx="4632614" cy="2580409"/>
          </a:xfrm>
          <a:prstGeom prst="rect">
            <a:avLst/>
          </a:prstGeom>
          <a:ln>
            <a:solidFill>
              <a:schemeClr val="bg1">
                <a:lumMod val="75000"/>
              </a:schemeClr>
            </a:solidFill>
          </a:ln>
        </p:spPr>
      </p:pic>
      <p:sp>
        <p:nvSpPr>
          <p:cNvPr id="10" name="TextBox 9"/>
          <p:cNvSpPr txBox="1"/>
          <p:nvPr/>
        </p:nvSpPr>
        <p:spPr>
          <a:xfrm>
            <a:off x="5791200" y="1876926"/>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1</a:t>
            </a:r>
            <a:endParaRPr lang="en-US" b="1" dirty="0">
              <a:solidFill>
                <a:schemeClr val="bg1"/>
              </a:solidFill>
            </a:endParaRPr>
          </a:p>
        </p:txBody>
      </p:sp>
      <p:sp>
        <p:nvSpPr>
          <p:cNvPr id="11" name="TextBox 10"/>
          <p:cNvSpPr txBox="1"/>
          <p:nvPr/>
        </p:nvSpPr>
        <p:spPr>
          <a:xfrm>
            <a:off x="5799222" y="4403542"/>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2</a:t>
            </a:r>
            <a:endParaRPr lang="en-US" b="1" dirty="0">
              <a:solidFill>
                <a:schemeClr val="bg1"/>
              </a:solidFill>
            </a:endParaRPr>
          </a:p>
        </p:txBody>
      </p:sp>
      <p:sp>
        <p:nvSpPr>
          <p:cNvPr id="9"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43</a:t>
            </a:fld>
            <a:endParaRPr lang="en-US" dirty="0"/>
          </a:p>
        </p:txBody>
      </p:sp>
    </p:spTree>
    <p:extLst>
      <p:ext uri="{BB962C8B-B14F-4D97-AF65-F5344CB8AC3E}">
        <p14:creationId xmlns:p14="http://schemas.microsoft.com/office/powerpoint/2010/main" val="23051267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123386"/>
            <a:ext cx="9144000" cy="2601014"/>
          </a:xfrm>
          <a:prstGeom prst="rect">
            <a:avLst/>
          </a:prstGeom>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RFgen Architecture In the Cloud</a:t>
            </a:r>
            <a:endParaRPr lang="en-US" dirty="0"/>
          </a:p>
        </p:txBody>
      </p:sp>
      <p:sp>
        <p:nvSpPr>
          <p:cNvPr id="10" name="TextBox 9"/>
          <p:cNvSpPr txBox="1"/>
          <p:nvPr/>
        </p:nvSpPr>
        <p:spPr>
          <a:xfrm>
            <a:off x="5791200" y="3224454"/>
            <a:ext cx="2362200" cy="369332"/>
          </a:xfrm>
          <a:prstGeom prst="rect">
            <a:avLst/>
          </a:prstGeom>
          <a:noFill/>
        </p:spPr>
        <p:txBody>
          <a:bodyPr wrap="square" rtlCol="0">
            <a:spAutoFit/>
          </a:bodyPr>
          <a:lstStyle/>
          <a:p>
            <a:pPr algn="ctr"/>
            <a:r>
              <a:rPr lang="en-US" b="1" dirty="0" smtClean="0">
                <a:solidFill>
                  <a:schemeClr val="bg1"/>
                </a:solidFill>
              </a:rPr>
              <a:t>RFgen in the Cloud</a:t>
            </a:r>
            <a:endParaRPr lang="en-US"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2" y="2132912"/>
            <a:ext cx="4252402" cy="2591488"/>
          </a:xfrm>
          <a:prstGeom prst="rect">
            <a:avLst/>
          </a:prstGeom>
          <a:ln>
            <a:solidFill>
              <a:schemeClr val="bg1">
                <a:lumMod val="75000"/>
              </a:schemeClr>
            </a:solidFill>
          </a:ln>
        </p:spPr>
      </p:pic>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44</a:t>
            </a:fld>
            <a:endParaRPr lang="en-US" dirty="0"/>
          </a:p>
        </p:txBody>
      </p:sp>
    </p:spTree>
    <p:extLst>
      <p:ext uri="{BB962C8B-B14F-4D97-AF65-F5344CB8AC3E}">
        <p14:creationId xmlns:p14="http://schemas.microsoft.com/office/powerpoint/2010/main" val="13194538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2377"/>
            <a:ext cx="9144000" cy="3818659"/>
          </a:xfrm>
          <a:prstGeom prst="rect">
            <a:avLst/>
          </a:prstGeom>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Connectivity Scenarios</a:t>
            </a:r>
            <a:endParaRPr lang="en-US" sz="3100" dirty="0">
              <a:solidFill>
                <a:srgbClr val="9C1B3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49" y="1502377"/>
            <a:ext cx="4173682" cy="3818659"/>
          </a:xfrm>
          <a:prstGeom prst="rect">
            <a:avLst/>
          </a:prstGeom>
          <a:ln>
            <a:solidFill>
              <a:schemeClr val="bg1">
                <a:lumMod val="85000"/>
              </a:schemeClr>
            </a:solidFill>
          </a:ln>
        </p:spPr>
      </p:pic>
      <p:sp>
        <p:nvSpPr>
          <p:cNvPr id="5" name="TextBox 4"/>
          <p:cNvSpPr txBox="1"/>
          <p:nvPr/>
        </p:nvSpPr>
        <p:spPr>
          <a:xfrm>
            <a:off x="5791200" y="3096118"/>
            <a:ext cx="2362200" cy="646331"/>
          </a:xfrm>
          <a:prstGeom prst="rect">
            <a:avLst/>
          </a:prstGeom>
          <a:noFill/>
        </p:spPr>
        <p:txBody>
          <a:bodyPr wrap="square" rtlCol="0">
            <a:spAutoFit/>
          </a:bodyPr>
          <a:lstStyle/>
          <a:p>
            <a:pPr algn="ctr"/>
            <a:r>
              <a:rPr lang="en-US" b="1" dirty="0" smtClean="0">
                <a:solidFill>
                  <a:schemeClr val="bg1"/>
                </a:solidFill>
              </a:rPr>
              <a:t>RFgen in or Near the Plant</a:t>
            </a:r>
            <a:endParaRPr lang="en-US" b="1" dirty="0">
              <a:solidFill>
                <a:schemeClr val="bg1"/>
              </a:solidFill>
            </a:endParaRPr>
          </a:p>
        </p:txBody>
      </p:sp>
      <p:sp>
        <p:nvSpPr>
          <p:cNvPr id="7"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45</a:t>
            </a:fld>
            <a:endParaRPr lang="en-US" dirty="0"/>
          </a:p>
        </p:txBody>
      </p:sp>
    </p:spTree>
    <p:extLst>
      <p:ext uri="{BB962C8B-B14F-4D97-AF65-F5344CB8AC3E}">
        <p14:creationId xmlns:p14="http://schemas.microsoft.com/office/powerpoint/2010/main" val="9226144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RFgen Application Framework</a:t>
            </a:r>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83" y="1393576"/>
            <a:ext cx="3457575" cy="4229767"/>
          </a:xfrm>
          <a:prstGeom prst="rect">
            <a:avLst/>
          </a:prstGeom>
        </p:spPr>
      </p:pic>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46</a:t>
            </a:fld>
            <a:endParaRPr lang="en-US" sz="800" dirty="0">
              <a:solidFill>
                <a:schemeClr val="bg1">
                  <a:lumMod val="50000"/>
                </a:schemeClr>
              </a:solidFill>
            </a:endParaRPr>
          </a:p>
        </p:txBody>
      </p:sp>
    </p:spTree>
    <p:extLst>
      <p:ext uri="{BB962C8B-B14F-4D97-AF65-F5344CB8AC3E}">
        <p14:creationId xmlns:p14="http://schemas.microsoft.com/office/powerpoint/2010/main" val="9267473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fontScale="90000"/>
          </a:bodyPr>
          <a:lstStyle/>
          <a:p>
            <a:r>
              <a:rPr lang="en-US" sz="4400" dirty="0" smtClean="0"/>
              <a:t>[Prospect Name]’s Business Challenge</a:t>
            </a: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47</a:t>
            </a:fld>
            <a:endParaRPr lang="en-US" sz="800" dirty="0">
              <a:solidFill>
                <a:schemeClr val="bg1">
                  <a:lumMod val="50000"/>
                </a:schemeClr>
              </a:solidFill>
            </a:endParaRPr>
          </a:p>
        </p:txBody>
      </p:sp>
    </p:spTree>
    <p:extLst>
      <p:ext uri="{BB962C8B-B14F-4D97-AF65-F5344CB8AC3E}">
        <p14:creationId xmlns:p14="http://schemas.microsoft.com/office/powerpoint/2010/main" val="21490883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911"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Business Challenge</a:t>
            </a:r>
            <a:r>
              <a:rPr lang="en-US" sz="3600" dirty="0"/>
              <a:t> </a:t>
            </a:r>
            <a:endParaRPr lang="en-US" sz="3600" b="1" dirty="0">
              <a:solidFill>
                <a:srgbClr val="00206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48</a:t>
            </a:fld>
            <a:endParaRPr lang="en-US" dirty="0"/>
          </a:p>
        </p:txBody>
      </p:sp>
      <p:sp>
        <p:nvSpPr>
          <p:cNvPr id="10" name="Rectangle 10"/>
          <p:cNvSpPr txBox="1">
            <a:spLocks noChangeArrowheads="1"/>
          </p:cNvSpPr>
          <p:nvPr/>
        </p:nvSpPr>
        <p:spPr>
          <a:xfrm>
            <a:off x="3872567" y="1674725"/>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a:t>
            </a:r>
            <a:r>
              <a:rPr lang="en-US" sz="1600" dirty="0" smtClean="0">
                <a:solidFill>
                  <a:schemeClr val="tx1"/>
                </a:solidFill>
                <a:latin typeface="Arial" charset="0"/>
              </a:rPr>
              <a:t>describe the prospect’s business challenge</a:t>
            </a:r>
            <a:endParaRPr lang="en-US" sz="1600" dirty="0">
              <a:solidFill>
                <a:schemeClr val="tx1"/>
              </a:solidFill>
              <a:latin typeface="Arial" charset="0"/>
            </a:endParaRP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16277082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05" y="1417040"/>
            <a:ext cx="11032015" cy="4374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Expected Project Deliverables</a:t>
            </a:r>
          </a:p>
        </p:txBody>
      </p:sp>
      <p:sp>
        <p:nvSpPr>
          <p:cNvPr id="2" name="Slide Number Placeholder 1"/>
          <p:cNvSpPr>
            <a:spLocks noGrp="1"/>
          </p:cNvSpPr>
          <p:nvPr>
            <p:ph type="sldNum" sz="quarter" idx="12"/>
          </p:nvPr>
        </p:nvSpPr>
        <p:spPr/>
        <p:txBody>
          <a:bodyPr/>
          <a:lstStyle/>
          <a:p>
            <a:fld id="{52DA4812-B2DB-47A3-BC97-2A8BBC0345FC}" type="slidenum">
              <a:rPr lang="en-US" smtClean="0"/>
              <a:t>49</a:t>
            </a:fld>
            <a:endParaRPr lang="en-US" dirty="0"/>
          </a:p>
        </p:txBody>
      </p:sp>
      <p:sp>
        <p:nvSpPr>
          <p:cNvPr id="9" name="Rectangle 10"/>
          <p:cNvSpPr txBox="1">
            <a:spLocks noChangeArrowheads="1"/>
          </p:cNvSpPr>
          <p:nvPr/>
        </p:nvSpPr>
        <p:spPr>
          <a:xfrm>
            <a:off x="523491"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outline what they hope to get by automating</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2657575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It </a:t>
            </a:r>
            <a:r>
              <a:rPr lang="en-US" sz="3200" dirty="0"/>
              <a:t>also </a:t>
            </a:r>
            <a:r>
              <a:rPr lang="en-US" sz="3200" dirty="0" smtClean="0"/>
              <a:t>Makes </a:t>
            </a:r>
            <a:r>
              <a:rPr lang="en-US" sz="3200" dirty="0"/>
              <a:t>it Difficult </a:t>
            </a:r>
            <a:r>
              <a:rPr lang="en-US" sz="3200" dirty="0" smtClean="0"/>
              <a:t>to </a:t>
            </a:r>
            <a:r>
              <a:rPr lang="en-US" sz="3200" dirty="0"/>
              <a:t>Get </a:t>
            </a:r>
            <a:r>
              <a:rPr lang="en-US" sz="3200" dirty="0" smtClean="0"/>
              <a:t>Real-Time </a:t>
            </a:r>
            <a:r>
              <a:rPr lang="en-US" sz="3200" dirty="0"/>
              <a:t>Visibility into Inventory </a:t>
            </a:r>
            <a:br>
              <a:rPr lang="en-US" sz="3200" dirty="0"/>
            </a:b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7" y="1464592"/>
            <a:ext cx="10228871" cy="435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a:t>
            </a:fld>
            <a:endParaRPr lang="en-US" dirty="0"/>
          </a:p>
        </p:txBody>
      </p:sp>
    </p:spTree>
    <p:extLst>
      <p:ext uri="{BB962C8B-B14F-4D97-AF65-F5344CB8AC3E}">
        <p14:creationId xmlns:p14="http://schemas.microsoft.com/office/powerpoint/2010/main" val="2973040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[Prospect Name]’s Requirements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12461085"/>
              </p:ext>
            </p:extLst>
          </p:nvPr>
        </p:nvGraphicFramePr>
        <p:xfrm>
          <a:off x="457200" y="1332908"/>
          <a:ext cx="8229600" cy="4389122"/>
        </p:xfrm>
        <a:graphic>
          <a:graphicData uri="http://schemas.openxmlformats.org/drawingml/2006/table">
            <a:tbl>
              <a:tblPr firstRow="1" bandRow="1">
                <a:tableStyleId>{5C22544A-7EE6-4342-B048-85BDC9FD1C3A}</a:tableStyleId>
              </a:tblPr>
              <a:tblGrid>
                <a:gridCol w="6629400"/>
                <a:gridCol w="1600200"/>
              </a:tblGrid>
              <a:tr h="648974">
                <a:tc>
                  <a:txBody>
                    <a:bodyPr/>
                    <a:lstStyle/>
                    <a:p>
                      <a:pPr algn="l"/>
                      <a:r>
                        <a:rPr lang="en-US" sz="1600" dirty="0" smtClean="0"/>
                        <a:t>Requirement</a:t>
                      </a:r>
                      <a:endParaRPr lang="en-US" sz="1600" dirty="0"/>
                    </a:p>
                  </a:txBody>
                  <a:tcPr anchor="ctr"/>
                </a:tc>
                <a:tc>
                  <a:txBody>
                    <a:bodyPr/>
                    <a:lstStyle/>
                    <a:p>
                      <a:pPr algn="ctr"/>
                      <a:r>
                        <a:rPr lang="en-US" sz="1600" dirty="0" smtClean="0"/>
                        <a:t>RFgen Meets </a:t>
                      </a:r>
                      <a:r>
                        <a:rPr lang="en-US" sz="1600" baseline="0" dirty="0" smtClean="0"/>
                        <a:t>Requirement</a:t>
                      </a:r>
                      <a:endParaRPr lang="en-US" sz="1600"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bl>
          </a:graphicData>
        </a:graphic>
      </p:graphicFrame>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2037472"/>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7810" y="2861604"/>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8054" y="3283908"/>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71" y="36967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6808" y="41100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452626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159" y="4938056"/>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767" y="535261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68" y="244331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51014" y1="38585" x2="41892" y2="45981"/>
                        <a14:foregroundMark x1="41892" y1="46302" x2="27027" y2="31190"/>
                        <a14:foregroundMark x1="26689" y1="31190" x2="27703" y2="25080"/>
                        <a14:foregroundMark x1="28378" y1="25723" x2="34797" y2="24437"/>
                        <a14:foregroundMark x1="35135" y1="24437" x2="49662" y2="36656"/>
                        <a14:foregroundMark x1="51351" y1="38907" x2="60473" y2="46302"/>
                        <a14:foregroundMark x1="60811" y1="46302" x2="76014" y2="30547"/>
                        <a14:foregroundMark x1="76014" y1="30547" x2="74662" y2="26367"/>
                        <a14:foregroundMark x1="74662" y1="26367" x2="69595" y2="24116"/>
                        <a14:foregroundMark x1="69257" y1="24759" x2="62838" y2="28296"/>
                        <a14:foregroundMark x1="62838" y1="28939" x2="52027" y2="38264"/>
                        <a14:foregroundMark x1="42568" y1="46945" x2="51014" y2="54662"/>
                        <a14:foregroundMark x1="51689" y1="55627" x2="60811" y2="46945"/>
                        <a14:foregroundMark x1="60811" y1="47910" x2="75676" y2="62058"/>
                        <a14:foregroundMark x1="75676" y1="62701" x2="75676" y2="65595"/>
                        <a14:foregroundMark x1="75338" y1="66881" x2="71284" y2="69775"/>
                        <a14:foregroundMark x1="70946" y1="70418" x2="65878" y2="68810"/>
                        <a14:foregroundMark x1="65878" y1="68810" x2="51689" y2="55305"/>
                        <a14:foregroundMark x1="51014" y1="55627" x2="36486" y2="68810"/>
                        <a14:foregroundMark x1="36486" y1="69132" x2="31081" y2="69453"/>
                        <a14:foregroundMark x1="30405" y1="69453" x2="27027" y2="66881"/>
                        <a14:foregroundMark x1="27365" y1="66881" x2="26689" y2="61736"/>
                        <a14:foregroundMark x1="27027" y1="62701" x2="42568" y2="47588"/>
                      </a14:backgroundRemoval>
                    </a14:imgEffect>
                  </a14:imgLayer>
                </a14:imgProps>
              </a:ext>
              <a:ext uri="{28A0092B-C50C-407E-A947-70E740481C1C}">
                <a14:useLocalDpi xmlns:a14="http://schemas.microsoft.com/office/drawing/2010/main" val="0"/>
              </a:ext>
            </a:extLst>
          </a:blip>
          <a:srcRect/>
          <a:stretch>
            <a:fillRect/>
          </a:stretch>
        </p:blipFill>
        <p:spPr bwMode="auto">
          <a:xfrm>
            <a:off x="8210707" y="914400"/>
            <a:ext cx="314865" cy="33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50</a:t>
            </a:fld>
            <a:endParaRPr lang="en-US" dirty="0"/>
          </a:p>
        </p:txBody>
      </p:sp>
    </p:spTree>
    <p:extLst>
      <p:ext uri="{BB962C8B-B14F-4D97-AF65-F5344CB8AC3E}">
        <p14:creationId xmlns:p14="http://schemas.microsoft.com/office/powerpoint/2010/main" val="415295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84" y="1432798"/>
            <a:ext cx="10601966" cy="4353435"/>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458200" cy="1143000"/>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spcBef>
                <a:spcPts val="600"/>
              </a:spcBef>
              <a:spcAft>
                <a:spcPts val="600"/>
              </a:spcAft>
            </a:pPr>
            <a:r>
              <a:rPr lang="en-US" sz="14400" b="1" dirty="0">
                <a:solidFill>
                  <a:srgbClr val="002060"/>
                </a:solidFill>
                <a:latin typeface="Arial" pitchFamily="34" charset="0"/>
                <a:cs typeface="Arial" pitchFamily="34" charset="0"/>
              </a:rPr>
              <a:t>How </a:t>
            </a:r>
            <a:r>
              <a:rPr lang="en-US" sz="14400" b="1" dirty="0" smtClean="0">
                <a:solidFill>
                  <a:srgbClr val="002060"/>
                </a:solidFill>
                <a:latin typeface="Arial" pitchFamily="34" charset="0"/>
                <a:cs typeface="Arial" pitchFamily="34" charset="0"/>
              </a:rPr>
              <a:t>will </a:t>
            </a:r>
            <a:r>
              <a:rPr lang="en-US" sz="14400" b="1" dirty="0">
                <a:solidFill>
                  <a:srgbClr val="002060"/>
                </a:solidFill>
                <a:latin typeface="Arial" pitchFamily="34" charset="0"/>
                <a:cs typeface="Arial" pitchFamily="34" charset="0"/>
              </a:rPr>
              <a:t>RFgen </a:t>
            </a:r>
            <a:r>
              <a:rPr lang="en-US" sz="14400" b="1" dirty="0" smtClean="0">
                <a:solidFill>
                  <a:srgbClr val="002060"/>
                </a:solidFill>
                <a:latin typeface="Arial" pitchFamily="34" charset="0"/>
                <a:cs typeface="Arial" pitchFamily="34" charset="0"/>
              </a:rPr>
              <a:t>Meet </a:t>
            </a:r>
            <a:r>
              <a:rPr lang="en-US" sz="14400" b="1" dirty="0">
                <a:solidFill>
                  <a:srgbClr val="002060"/>
                </a:solidFill>
                <a:latin typeface="Arial" pitchFamily="34" charset="0"/>
                <a:cs typeface="Arial" pitchFamily="34" charset="0"/>
              </a:rPr>
              <a:t>all of </a:t>
            </a:r>
            <a:r>
              <a:rPr lang="en-US" sz="14400" b="1" dirty="0" smtClean="0">
                <a:solidFill>
                  <a:srgbClr val="002060"/>
                </a:solidFill>
                <a:latin typeface="Arial" pitchFamily="34" charset="0"/>
                <a:cs typeface="Arial" pitchFamily="34" charset="0"/>
              </a:rPr>
              <a:t>Your Requirements?</a:t>
            </a:r>
            <a:r>
              <a:rPr lang="en-US" sz="3600" b="1" dirty="0">
                <a:solidFill>
                  <a:srgbClr val="002060"/>
                </a:solidFill>
              </a:rPr>
              <a:t/>
            </a:r>
            <a:br>
              <a:rPr lang="en-US" sz="3600" b="1" dirty="0">
                <a:solidFill>
                  <a:srgbClr val="002060"/>
                </a:solidFill>
              </a:rPr>
            </a:br>
            <a:endParaRPr lang="en-US" sz="3600" b="1" dirty="0">
              <a:solidFill>
                <a:srgbClr val="002060"/>
              </a:solidFill>
              <a:latin typeface="Arial"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51</a:t>
            </a:fld>
            <a:endParaRPr lang="en-US" dirty="0"/>
          </a:p>
        </p:txBody>
      </p:sp>
      <p:sp>
        <p:nvSpPr>
          <p:cNvPr id="10" name="Rectangle 10"/>
          <p:cNvSpPr txBox="1">
            <a:spLocks noChangeArrowheads="1"/>
          </p:cNvSpPr>
          <p:nvPr/>
        </p:nvSpPr>
        <p:spPr>
          <a:xfrm>
            <a:off x="3875689"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57150" indent="0" algn="ctr">
              <a:lnSpc>
                <a:spcPct val="120000"/>
              </a:lnSpc>
              <a:spcBef>
                <a:spcPts val="600"/>
              </a:spcBef>
              <a:spcAft>
                <a:spcPts val="600"/>
              </a:spcAft>
              <a:buNone/>
            </a:pPr>
            <a:r>
              <a:rPr lang="en-US" sz="2000" dirty="0">
                <a:solidFill>
                  <a:schemeClr val="tx1">
                    <a:lumMod val="95000"/>
                    <a:lumOff val="5000"/>
                  </a:schemeClr>
                </a:solidFill>
              </a:rPr>
              <a:t>The </a:t>
            </a:r>
            <a:r>
              <a:rPr lang="en-US" sz="2000" dirty="0" smtClean="0">
                <a:solidFill>
                  <a:schemeClr val="tx1">
                    <a:lumMod val="95000"/>
                    <a:lumOff val="5000"/>
                  </a:schemeClr>
                </a:solidFill>
              </a:rPr>
              <a:t>flexibility and robustness of the RFgen Mobile Framework enables </a:t>
            </a:r>
            <a:r>
              <a:rPr lang="en-US" sz="2000" dirty="0">
                <a:solidFill>
                  <a:schemeClr val="tx1">
                    <a:lumMod val="95000"/>
                    <a:lumOff val="5000"/>
                  </a:schemeClr>
                </a:solidFill>
              </a:rPr>
              <a:t>us to meet </a:t>
            </a:r>
            <a:r>
              <a:rPr lang="en-US" sz="2000" dirty="0" smtClean="0">
                <a:solidFill>
                  <a:schemeClr val="tx1">
                    <a:lumMod val="95000"/>
                    <a:lumOff val="5000"/>
                  </a:schemeClr>
                </a:solidFill>
              </a:rPr>
              <a:t>all of [Prospect Name]’s </a:t>
            </a:r>
            <a:r>
              <a:rPr lang="en-US" sz="2000" dirty="0">
                <a:solidFill>
                  <a:schemeClr val="tx1">
                    <a:lumMod val="95000"/>
                    <a:lumOff val="5000"/>
                  </a:schemeClr>
                </a:solidFill>
              </a:rPr>
              <a:t>requirement for </a:t>
            </a:r>
            <a:r>
              <a:rPr lang="en-US" sz="2000" dirty="0" smtClean="0">
                <a:solidFill>
                  <a:schemeClr val="tx1">
                    <a:lumMod val="95000"/>
                    <a:lumOff val="5000"/>
                  </a:schemeClr>
                </a:solidFill>
              </a:rPr>
              <a:t>warehouse automation and mobility</a:t>
            </a:r>
            <a:r>
              <a:rPr lang="en-US" sz="2000" dirty="0">
                <a:solidFill>
                  <a:schemeClr val="tx1">
                    <a:lumMod val="95000"/>
                    <a:lumOff val="5000"/>
                  </a:schemeClr>
                </a:solidFill>
              </a:rPr>
              <a:t>. </a:t>
            </a:r>
            <a:endParaRPr lang="en-US" sz="2000" dirty="0" smtClean="0">
              <a:solidFill>
                <a:schemeClr val="tx1">
                  <a:lumMod val="95000"/>
                  <a:lumOff val="5000"/>
                </a:schemeClr>
              </a:solidFill>
            </a:endParaRPr>
          </a:p>
          <a:p>
            <a:pPr marL="57150" indent="0" algn="ctr">
              <a:lnSpc>
                <a:spcPct val="120000"/>
              </a:lnSpc>
              <a:spcBef>
                <a:spcPts val="600"/>
              </a:spcBef>
              <a:spcAft>
                <a:spcPts val="600"/>
              </a:spcAft>
              <a:buNone/>
            </a:pPr>
            <a:r>
              <a:rPr lang="en-US" sz="2000" dirty="0" smtClean="0">
                <a:solidFill>
                  <a:schemeClr val="tx1">
                    <a:lumMod val="95000"/>
                    <a:lumOff val="5000"/>
                  </a:schemeClr>
                </a:solidFill>
              </a:rPr>
              <a:t>Let’s take a look at the               RFgen Mobile Framework. </a:t>
            </a:r>
            <a:endParaRPr lang="en-US" sz="2000" b="1" dirty="0">
              <a:solidFill>
                <a:srgbClr val="002060"/>
              </a:solidFill>
              <a:latin typeface="Arial" charset="0"/>
            </a:endParaRPr>
          </a:p>
        </p:txBody>
      </p:sp>
    </p:spTree>
    <p:extLst>
      <p:ext uri="{BB962C8B-B14F-4D97-AF65-F5344CB8AC3E}">
        <p14:creationId xmlns:p14="http://schemas.microsoft.com/office/powerpoint/2010/main" val="412897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Your RFgen Project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864268"/>
              </p:ext>
            </p:extLst>
          </p:nvPr>
        </p:nvGraphicFramePr>
        <p:xfrm>
          <a:off x="457200" y="974184"/>
          <a:ext cx="5029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74547906"/>
              </p:ext>
            </p:extLst>
          </p:nvPr>
        </p:nvGraphicFramePr>
        <p:xfrm>
          <a:off x="5715000" y="1143000"/>
          <a:ext cx="3276600" cy="4525963"/>
        </p:xfrm>
        <a:graphic>
          <a:graphicData uri="http://schemas.openxmlformats.org/drawingml/2006/table">
            <a:tbl>
              <a:tblPr>
                <a:tableStyleId>{5C22544A-7EE6-4342-B048-85BDC9FD1C3A}</a:tableStyleId>
              </a:tblPr>
              <a:tblGrid>
                <a:gridCol w="3276600"/>
              </a:tblGrid>
              <a:tr h="196781">
                <a:tc>
                  <a:txBody>
                    <a:bodyPr/>
                    <a:lstStyle/>
                    <a:p>
                      <a:pPr algn="ctr" fontAlgn="b"/>
                      <a:r>
                        <a:rPr lang="en-US" sz="1200" u="none" strike="noStrike" dirty="0">
                          <a:effectLst/>
                        </a:rPr>
                        <a:t>Transactions Includes in RFgen </a:t>
                      </a:r>
                      <a:r>
                        <a:rPr lang="en-US" sz="1200" u="none" strike="noStrike" dirty="0" smtClean="0">
                          <a:effectLst/>
                        </a:rPr>
                        <a:t>Solution</a:t>
                      </a:r>
                      <a:endParaRPr lang="en-US" sz="1200" b="0"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dirty="0">
                          <a:effectLst/>
                        </a:rPr>
                        <a:t>RFgen Distribution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Cycle Count               </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PO Receipt by PO/Line</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RFgen Warehouse Management</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Warehouse Director</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Put Away by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dirty="0">
                          <a:effectLst/>
                        </a:rPr>
                        <a:t>RFgen License Plate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Create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Assign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LP Type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Attach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Detach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Transfer LP</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Pack, Ship (Outbound)</a:t>
                      </a:r>
                      <a:endParaRPr lang="en-US" sz="1200" b="1"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to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Ship Confirm Plate / Load</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RFgen Inquiries</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Item/Location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Supply/Demand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dirty="0">
                          <a:effectLst/>
                        </a:rPr>
                        <a:t>PO Inquiry by Item / Line</a:t>
                      </a:r>
                      <a:endParaRPr lang="en-US" sz="1200" b="0" i="0" u="none" strike="noStrike" dirty="0">
                        <a:solidFill>
                          <a:srgbClr val="000000"/>
                        </a:solidFill>
                        <a:effectLst/>
                        <a:latin typeface="Calibri"/>
                      </a:endParaRPr>
                    </a:p>
                  </a:txBody>
                  <a:tcPr marL="141682" marR="7871" marT="7871" marB="0" anchor="b"/>
                </a:tc>
              </a:tr>
            </a:tbl>
          </a:graphicData>
        </a:graphic>
      </p:graphicFrame>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52</a:t>
            </a:fld>
            <a:endParaRPr lang="en-US" dirty="0"/>
          </a:p>
        </p:txBody>
      </p:sp>
    </p:spTree>
    <p:extLst>
      <p:ext uri="{BB962C8B-B14F-4D97-AF65-F5344CB8AC3E}">
        <p14:creationId xmlns:p14="http://schemas.microsoft.com/office/powerpoint/2010/main" val="281020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200" dirty="0" smtClean="0"/>
              <a:t>What You Need are Barcode and Mobile Solutions </a:t>
            </a:r>
            <a:r>
              <a:rPr lang="en-US" sz="3200" dirty="0"/>
              <a:t>to </a:t>
            </a:r>
            <a:r>
              <a:rPr lang="en-US" sz="3200" dirty="0" smtClean="0"/>
              <a:t>Track Inventory in Real-Time</a:t>
            </a:r>
            <a:endParaRPr lang="en-US" sz="3200" dirty="0"/>
          </a:p>
        </p:txBody>
      </p:sp>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6</a:t>
            </a:fld>
            <a:endParaRPr lang="en-US" dirty="0"/>
          </a:p>
        </p:txBody>
      </p:sp>
      <p:pic>
        <p:nvPicPr>
          <p:cNvPr id="7"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293" y="1447800"/>
            <a:ext cx="15272593" cy="4374961"/>
          </a:xfrm>
        </p:spPr>
      </p:pic>
    </p:spTree>
    <p:extLst>
      <p:ext uri="{BB962C8B-B14F-4D97-AF65-F5344CB8AC3E}">
        <p14:creationId xmlns:p14="http://schemas.microsoft.com/office/powerpoint/2010/main" val="4087355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RFgen Software Overview</a:t>
            </a:r>
            <a:br>
              <a:rPr lang="en-US" sz="4400" dirty="0" smtClean="0"/>
            </a:br>
            <a:r>
              <a:rPr lang="en-US" dirty="0" smtClean="0"/>
              <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7</a:t>
            </a:fld>
            <a:endParaRPr lang="en-US" sz="800" dirty="0">
              <a:solidFill>
                <a:schemeClr val="bg1">
                  <a:lumMod val="50000"/>
                </a:schemeClr>
              </a:solidFill>
            </a:endParaRPr>
          </a:p>
        </p:txBody>
      </p:sp>
    </p:spTree>
    <p:extLst>
      <p:ext uri="{BB962C8B-B14F-4D97-AF65-F5344CB8AC3E}">
        <p14:creationId xmlns:p14="http://schemas.microsoft.com/office/powerpoint/2010/main" val="3347994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5" y="1426467"/>
            <a:ext cx="9188768" cy="4390073"/>
          </a:xfrm>
          <a:prstGeom prst="rect">
            <a:avLst/>
          </a:prstGeom>
        </p:spPr>
      </p:pic>
      <p:sp>
        <p:nvSpPr>
          <p:cNvPr id="2" name="Title 1"/>
          <p:cNvSpPr>
            <a:spLocks noGrp="1"/>
          </p:cNvSpPr>
          <p:nvPr>
            <p:ph type="title"/>
          </p:nvPr>
        </p:nvSpPr>
        <p:spPr>
          <a:noFill/>
        </p:spPr>
        <p:txBody>
          <a:bodyPr>
            <a:normAutofit/>
          </a:bodyPr>
          <a:lstStyle/>
          <a:p>
            <a:r>
              <a:rPr lang="en-US" dirty="0" smtClean="0"/>
              <a:t>About RFgen Software</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63473968"/>
              </p:ext>
            </p:extLst>
          </p:nvPr>
        </p:nvGraphicFramePr>
        <p:xfrm>
          <a:off x="4495800" y="1484819"/>
          <a:ext cx="4078700" cy="4277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8</a:t>
            </a:fld>
            <a:endParaRPr lang="en-US" dirty="0"/>
          </a:p>
        </p:txBody>
      </p:sp>
    </p:spTree>
    <p:extLst>
      <p:ext uri="{BB962C8B-B14F-4D97-AF65-F5344CB8AC3E}">
        <p14:creationId xmlns:p14="http://schemas.microsoft.com/office/powerpoint/2010/main" val="3988834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We Do | Mobilize the Supply Chain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8928424"/>
              </p:ext>
            </p:extLst>
          </p:nvPr>
        </p:nvGraphicFramePr>
        <p:xfrm>
          <a:off x="266704" y="857224"/>
          <a:ext cx="8534400" cy="509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9</a:t>
            </a:fld>
            <a:endParaRPr lang="en-US" dirty="0"/>
          </a:p>
        </p:txBody>
      </p:sp>
    </p:spTree>
    <p:extLst>
      <p:ext uri="{BB962C8B-B14F-4D97-AF65-F5344CB8AC3E}">
        <p14:creationId xmlns:p14="http://schemas.microsoft.com/office/powerpoint/2010/main" val="226841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 POTX Template - RFgen">
  <a:themeElements>
    <a:clrScheme name="RFgen Palette">
      <a:dk1>
        <a:sysClr val="windowText" lastClr="000000"/>
      </a:dk1>
      <a:lt1>
        <a:sysClr val="window" lastClr="FFFFFF"/>
      </a:lt1>
      <a:dk2>
        <a:srgbClr val="1F497D"/>
      </a:dk2>
      <a:lt2>
        <a:srgbClr val="EEECE1"/>
      </a:lt2>
      <a:accent1>
        <a:srgbClr val="4F81BD"/>
      </a:accent1>
      <a:accent2>
        <a:srgbClr val="9C1B30"/>
      </a:accent2>
      <a:accent3>
        <a:srgbClr val="4E8545"/>
      </a:accent3>
      <a:accent4>
        <a:srgbClr val="604878"/>
      </a:accent4>
      <a:accent5>
        <a:srgbClr val="4BACC6"/>
      </a:accent5>
      <a:accent6>
        <a:srgbClr val="B1A0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Presentation Template - SAP</Template>
  <TotalTime>11211</TotalTime>
  <Words>4317</Words>
  <Application>Microsoft Office PowerPoint</Application>
  <PresentationFormat>On-screen Show (4:3)</PresentationFormat>
  <Paragraphs>665</Paragraphs>
  <Slides>52</Slides>
  <Notes>9</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PPT POTX Template - RFgen</vt:lpstr>
      <vt:lpstr>An Introduction to the RFgen Mobile Framework</vt:lpstr>
      <vt:lpstr>Agenda</vt:lpstr>
      <vt:lpstr>8 Challenges Solved with a Mobile Data Collection Solution</vt:lpstr>
      <vt:lpstr>Paper-Based and Manual Processes Create Inefficiencies</vt:lpstr>
      <vt:lpstr>It also Makes it Difficult to Get Real-Time Visibility into Inventory  </vt:lpstr>
      <vt:lpstr>What You Need are Barcode and Mobile Solutions to Track Inventory in Real-Time</vt:lpstr>
      <vt:lpstr>RFgen Software Overview  </vt:lpstr>
      <vt:lpstr>About RFgen Software</vt:lpstr>
      <vt:lpstr>What We Do | Mobilize the Supply Chain</vt:lpstr>
      <vt:lpstr>The RFgen Mobile Framework</vt:lpstr>
      <vt:lpstr>Where is RFgen Used?</vt:lpstr>
      <vt:lpstr>2,800+ Sites | 25+ Industries | 35+ Countries</vt:lpstr>
      <vt:lpstr>RFgen Mobile Framework</vt:lpstr>
      <vt:lpstr>RFgen Integration at a Glance</vt:lpstr>
      <vt:lpstr>PowerPoint Presentation</vt:lpstr>
      <vt:lpstr>PowerPoint Presentation</vt:lpstr>
      <vt:lpstr>Zero Footprint on Your Host System Means Hassle-Free Upgrades</vt:lpstr>
      <vt:lpstr>RFgen Connectivity Scenarios</vt:lpstr>
      <vt:lpstr>Deployment Options</vt:lpstr>
      <vt:lpstr>RFgen Implements in Weeks,  Not Months</vt:lpstr>
      <vt:lpstr>The Wireless Warehouse </vt:lpstr>
      <vt:lpstr>PowerPoint Presentation</vt:lpstr>
      <vt:lpstr>Case Study</vt:lpstr>
      <vt:lpstr>How to Achieve 24/7 Continuous Operation </vt:lpstr>
      <vt:lpstr>PowerPoint Presentation</vt:lpstr>
      <vt:lpstr>Case Study</vt:lpstr>
      <vt:lpstr>PowerPoint Presentation</vt:lpstr>
      <vt:lpstr>Case Study</vt:lpstr>
      <vt:lpstr>Voice-Enabling Your Warehouse </vt:lpstr>
      <vt:lpstr>Hands-Free, Eyes-Free Warehouse Operations</vt:lpstr>
      <vt:lpstr>What is Voice-Directed Work?</vt:lpstr>
      <vt:lpstr>Voice Provides Real-World Results</vt:lpstr>
      <vt:lpstr>Case Study</vt:lpstr>
      <vt:lpstr>RFgen | Your Total Solutions Provider</vt:lpstr>
      <vt:lpstr>How [Prospect] Wins with RFgen</vt:lpstr>
      <vt:lpstr>Questions?</vt:lpstr>
      <vt:lpstr>Other Slides </vt:lpstr>
      <vt:lpstr>The Advantages of Automation  </vt:lpstr>
      <vt:lpstr>Mobile Data Collection by the Numbers</vt:lpstr>
      <vt:lpstr>How is RFgen Different than a WMS?</vt:lpstr>
      <vt:lpstr>PowerPoint Presentation</vt:lpstr>
      <vt:lpstr>PowerPoint Presentation</vt:lpstr>
      <vt:lpstr>RFgen Architecture On-Premise</vt:lpstr>
      <vt:lpstr>RFgen Architecture In the Cloud</vt:lpstr>
      <vt:lpstr>RFgen Connectivity Scenarios</vt:lpstr>
      <vt:lpstr>RFgen Application Framework</vt:lpstr>
      <vt:lpstr>[Prospect Name]’s Business Challenge</vt:lpstr>
      <vt:lpstr>PowerPoint Presentation</vt:lpstr>
      <vt:lpstr>PowerPoint Presentation</vt:lpstr>
      <vt:lpstr>[Prospect Name]’s Requirements</vt:lpstr>
      <vt:lpstr>PowerPoint Presentation</vt:lpstr>
      <vt:lpstr>Summary of Your RFgen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Master</dc:creator>
  <cp:lastModifiedBy>Nancy Master</cp:lastModifiedBy>
  <cp:revision>311</cp:revision>
  <dcterms:created xsi:type="dcterms:W3CDTF">2012-07-17T21:12:26Z</dcterms:created>
  <dcterms:modified xsi:type="dcterms:W3CDTF">2016-02-19T20:47:42Z</dcterms:modified>
</cp:coreProperties>
</file>